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8" r:id="rId2"/>
    <p:sldId id="269" r:id="rId3"/>
    <p:sldId id="286" r:id="rId4"/>
    <p:sldId id="276" r:id="rId5"/>
    <p:sldId id="284" r:id="rId6"/>
    <p:sldId id="285" r:id="rId7"/>
    <p:sldId id="287" r:id="rId8"/>
    <p:sldId id="288" r:id="rId9"/>
    <p:sldId id="289" r:id="rId10"/>
    <p:sldId id="263" r:id="rId11"/>
    <p:sldId id="283" r:id="rId12"/>
    <p:sldId id="256" r:id="rId13"/>
    <p:sldId id="266" r:id="rId14"/>
    <p:sldId id="259" r:id="rId15"/>
    <p:sldId id="267" r:id="rId16"/>
    <p:sldId id="260" r:id="rId17"/>
    <p:sldId id="261" r:id="rId18"/>
    <p:sldId id="262" r:id="rId19"/>
    <p:sldId id="257" r:id="rId20"/>
    <p:sldId id="270" r:id="rId21"/>
    <p:sldId id="272" r:id="rId22"/>
    <p:sldId id="273" r:id="rId23"/>
    <p:sldId id="274" r:id="rId24"/>
    <p:sldId id="275" r:id="rId25"/>
    <p:sldId id="28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EC2"/>
    <a:srgbClr val="5F5B93"/>
    <a:srgbClr val="CFE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037B-BD31-4F8E-87AB-B057C2514C8C}" type="datetimeFigureOut">
              <a:rPr lang="de-DE" smtClean="0"/>
              <a:t>02.06.2023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7E617-AB24-4D36-AF02-7C02098EE8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0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FA80CF-BA29-4CF5-9D84-1D31526E1215}"/>
              </a:ext>
            </a:extLst>
          </p:cNvPr>
          <p:cNvSpPr/>
          <p:nvPr/>
        </p:nvSpPr>
        <p:spPr>
          <a:xfrm>
            <a:off x="1143" y="1799970"/>
            <a:ext cx="6205981" cy="5058029"/>
          </a:xfrm>
          <a:custGeom>
            <a:avLst/>
            <a:gdLst>
              <a:gd name="connsiteX0" fmla="*/ 0 w 6205981"/>
              <a:gd name="connsiteY0" fmla="*/ 0 h 5058029"/>
              <a:gd name="connsiteX1" fmla="*/ 0 w 6205981"/>
              <a:gd name="connsiteY1" fmla="*/ 5058029 h 5058029"/>
              <a:gd name="connsiteX2" fmla="*/ 4364990 w 6205981"/>
              <a:gd name="connsiteY2" fmla="*/ 5058029 h 5058029"/>
              <a:gd name="connsiteX3" fmla="*/ 6205982 w 6205981"/>
              <a:gd name="connsiteY3" fmla="*/ 0 h 5058029"/>
              <a:gd name="connsiteX4" fmla="*/ 0 w 6205981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981" h="5058029">
                <a:moveTo>
                  <a:pt x="0" y="0"/>
                </a:moveTo>
                <a:lnTo>
                  <a:pt x="0" y="5058029"/>
                </a:lnTo>
                <a:lnTo>
                  <a:pt x="4364990" y="5058029"/>
                </a:lnTo>
                <a:lnTo>
                  <a:pt x="6205982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B9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1796935"/>
            <a:ext cx="7751190" cy="506106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2388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BC0832D7-3018-45FE-844D-E99FF28EA541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1A6939B3-CCF2-4414-BC75-53A7CB74BA3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204709-066F-6D49-BF9E-35ADA31194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1617" userDrawn="1">
          <p15:clr>
            <a:srgbClr val="FBAE40"/>
          </p15:clr>
        </p15:guide>
        <p15:guide id="4" orient="horz" pos="114" userDrawn="1">
          <p15:clr>
            <a:srgbClr val="FBAE40"/>
          </p15:clr>
        </p15:guide>
        <p15:guide id="5" pos="1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3">
    <p:bg>
      <p:bgPr>
        <a:solidFill>
          <a:srgbClr val="A78E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rgbClr val="5F5B93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5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39C1ECA-6431-40F3-B8C1-71E5F8949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78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398D-CAE1-4AC5-A789-FF2CE97C3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608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40AA0BFF-7BA6-4EBB-92CF-30DC602DF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00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1304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304"/>
            <a:ext cx="5328000" cy="43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E1AD9D60-E146-4AF1-943E-E3D2CA018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375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47AD8CB-006B-438B-AD4F-EE90B20E5DCA}"/>
              </a:ext>
            </a:extLst>
          </p:cNvPr>
          <p:cNvSpPr/>
          <p:nvPr/>
        </p:nvSpPr>
        <p:spPr>
          <a:xfrm>
            <a:off x="4826761" y="1799970"/>
            <a:ext cx="7367523" cy="3630675"/>
          </a:xfrm>
          <a:custGeom>
            <a:avLst/>
            <a:gdLst>
              <a:gd name="connsiteX0" fmla="*/ 7367524 w 7367523"/>
              <a:gd name="connsiteY0" fmla="*/ 0 h 3630675"/>
              <a:gd name="connsiteX1" fmla="*/ 1321435 w 7367523"/>
              <a:gd name="connsiteY1" fmla="*/ 0 h 3630675"/>
              <a:gd name="connsiteX2" fmla="*/ 0 w 7367523"/>
              <a:gd name="connsiteY2" fmla="*/ 3630676 h 3630675"/>
              <a:gd name="connsiteX3" fmla="*/ 7367524 w 7367523"/>
              <a:gd name="connsiteY3" fmla="*/ 3630676 h 3630675"/>
              <a:gd name="connsiteX4" fmla="*/ 7367524 w 7367523"/>
              <a:gd name="connsiteY4" fmla="*/ 0 h 363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523" h="3630675">
                <a:moveTo>
                  <a:pt x="7367524" y="0"/>
                </a:moveTo>
                <a:lnTo>
                  <a:pt x="1321435" y="0"/>
                </a:lnTo>
                <a:lnTo>
                  <a:pt x="0" y="3630676"/>
                </a:lnTo>
                <a:lnTo>
                  <a:pt x="7367524" y="3630676"/>
                </a:lnTo>
                <a:lnTo>
                  <a:pt x="7367524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2060848"/>
            <a:ext cx="5472608" cy="2952000"/>
          </a:xfrm>
        </p:spPr>
        <p:txBody>
          <a:bodyPr tIns="36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492896"/>
            <a:ext cx="5814000" cy="3674789"/>
          </a:xfrm>
          <a:custGeom>
            <a:avLst/>
            <a:gdLst>
              <a:gd name="connsiteX0" fmla="*/ 0 w 5814000"/>
              <a:gd name="connsiteY0" fmla="*/ 0 h 3672408"/>
              <a:gd name="connsiteX1" fmla="*/ 5814000 w 5814000"/>
              <a:gd name="connsiteY1" fmla="*/ 0 h 3672408"/>
              <a:gd name="connsiteX2" fmla="*/ 5814000 w 5814000"/>
              <a:gd name="connsiteY2" fmla="*/ 3672408 h 3672408"/>
              <a:gd name="connsiteX3" fmla="*/ 0 w 5814000"/>
              <a:gd name="connsiteY3" fmla="*/ 3672408 h 3672408"/>
              <a:gd name="connsiteX4" fmla="*/ 0 w 5814000"/>
              <a:gd name="connsiteY4" fmla="*/ 0 h 3672408"/>
              <a:gd name="connsiteX0" fmla="*/ 0 w 5814000"/>
              <a:gd name="connsiteY0" fmla="*/ 0 h 3674789"/>
              <a:gd name="connsiteX1" fmla="*/ 5814000 w 5814000"/>
              <a:gd name="connsiteY1" fmla="*/ 0 h 3674789"/>
              <a:gd name="connsiteX2" fmla="*/ 4478118 w 5814000"/>
              <a:gd name="connsiteY2" fmla="*/ 3674789 h 3674789"/>
              <a:gd name="connsiteX3" fmla="*/ 0 w 5814000"/>
              <a:gd name="connsiteY3" fmla="*/ 3672408 h 3674789"/>
              <a:gd name="connsiteX4" fmla="*/ 0 w 5814000"/>
              <a:gd name="connsiteY4" fmla="*/ 0 h 36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4000" h="3674789">
                <a:moveTo>
                  <a:pt x="0" y="0"/>
                </a:moveTo>
                <a:lnTo>
                  <a:pt x="5814000" y="0"/>
                </a:lnTo>
                <a:lnTo>
                  <a:pt x="4478118" y="3674789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F6C857E-3BBE-48A1-8BED-BC86D07DF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80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ED68778-EEF0-4B49-8433-6EFAD2B017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C787DF9F-332B-40EC-8938-20CD5D6CC67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0864" y="1845304"/>
            <a:ext cx="7200728" cy="4320000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DB1B6B-04EF-4FE2-90D3-7B2694C2F4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84232" y="1701254"/>
            <a:ext cx="3455318" cy="446405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70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94E4CB5-FE76-4B28-B61A-0B51A456F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C96DA24-BA5A-4BBB-A3E9-860FE7CDF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005145F-E6CA-47C2-9BA3-50E2668194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6617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F76ED23B-F010-46FB-AD85-31ADB2C52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808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E7DAADB-8B93-4B4F-92C9-AC96F1606F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1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DAB5E26-C44F-4E26-89AD-2F68503BFD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090B132F-ACFE-4A4F-8E7B-DE3C6D0B16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20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6EFA4D61-CAE8-4F96-BF4F-CB8DBD049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D3314FD7-7CD2-4F2C-B46C-9B43ED9AE9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221088"/>
            <a:ext cx="3457575" cy="1944000"/>
          </a:xfrm>
          <a:solidFill>
            <a:schemeClr val="bg2"/>
          </a:solidFill>
        </p:spPr>
        <p:txBody>
          <a:bodyPr lIns="169200" tIns="108000" rIns="162000" bIns="72000"/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CE460651-7922-460B-B9EB-221627C581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7212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74DEB0E-00A0-479F-B371-926CA8D2EF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21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6D1FC0C-7071-42A0-A9D3-1AA75A42AE0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0" y="1845087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1738FF-ADB0-4D77-A1C9-858281B129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14E183B5-3857-4572-93D5-4AE676659E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370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2. Juni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A1DE08-AF75-4FC6-BFFF-51BE32538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1628800"/>
            <a:ext cx="7345362" cy="3240088"/>
          </a:xfrm>
        </p:spPr>
        <p:txBody>
          <a:bodyPr tIns="1800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1pPr>
            <a:lvl3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3pPr>
            <a:lvl5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5pPr>
            <a:lvl7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7pPr>
            <a:lvl9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DE8E6C8-43B0-498C-AF52-92C5EF471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2304" y="4221088"/>
            <a:ext cx="3167063" cy="1656184"/>
          </a:xfrm>
        </p:spPr>
        <p:txBody>
          <a:bodyPr lIns="36000" tIns="0" bIns="360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grpSp>
        <p:nvGrpSpPr>
          <p:cNvPr id="5" name="Grafik 5">
            <a:extLst>
              <a:ext uri="{FF2B5EF4-FFF2-40B4-BE49-F238E27FC236}">
                <a16:creationId xmlns:a16="http://schemas.microsoft.com/office/drawing/2014/main" id="{47EE26E2-9E8F-4D6D-A394-0D64BB8A43A3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61F9A3F-6061-43D1-9027-B7EED72C0656}"/>
                </a:ext>
              </a:extLst>
            </p:cNvPr>
            <p:cNvSpPr/>
            <p:nvPr/>
          </p:nvSpPr>
          <p:spPr>
            <a:xfrm>
              <a:off x="-9655" y="1395705"/>
              <a:ext cx="9377121" cy="3961596"/>
            </a:xfrm>
            <a:custGeom>
              <a:avLst/>
              <a:gdLst>
                <a:gd name="connsiteX0" fmla="*/ 0 w 9377121"/>
                <a:gd name="connsiteY0" fmla="*/ 0 h 3961596"/>
                <a:gd name="connsiteX1" fmla="*/ 0 w 9377121"/>
                <a:gd name="connsiteY1" fmla="*/ 3961597 h 3961596"/>
                <a:gd name="connsiteX2" fmla="*/ 7935270 w 9377121"/>
                <a:gd name="connsiteY2" fmla="*/ 3961597 h 3961596"/>
                <a:gd name="connsiteX3" fmla="*/ 9377121 w 9377121"/>
                <a:gd name="connsiteY3" fmla="*/ 0 h 3961596"/>
                <a:gd name="connsiteX4" fmla="*/ 0 w 9377121"/>
                <a:gd name="connsiteY4" fmla="*/ 0 h 396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121" h="3961596">
                  <a:moveTo>
                    <a:pt x="0" y="0"/>
                  </a:moveTo>
                  <a:lnTo>
                    <a:pt x="0" y="3961597"/>
                  </a:lnTo>
                  <a:lnTo>
                    <a:pt x="7935270" y="3961597"/>
                  </a:lnTo>
                  <a:lnTo>
                    <a:pt x="9377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88E27F58-32B3-4BC1-87AB-4C26C4CB9C95}"/>
                </a:ext>
              </a:extLst>
            </p:cNvPr>
            <p:cNvSpPr/>
            <p:nvPr/>
          </p:nvSpPr>
          <p:spPr>
            <a:xfrm>
              <a:off x="7703907" y="4054016"/>
              <a:ext cx="4491580" cy="2126038"/>
            </a:xfrm>
            <a:custGeom>
              <a:avLst/>
              <a:gdLst>
                <a:gd name="connsiteX0" fmla="*/ 4491581 w 4491580"/>
                <a:gd name="connsiteY0" fmla="*/ 0 h 2126038"/>
                <a:gd name="connsiteX1" fmla="*/ 773810 w 4491580"/>
                <a:gd name="connsiteY1" fmla="*/ 0 h 2126038"/>
                <a:gd name="connsiteX2" fmla="*/ 0 w 4491580"/>
                <a:gd name="connsiteY2" fmla="*/ 2126039 h 2126038"/>
                <a:gd name="connsiteX3" fmla="*/ 4490437 w 4491580"/>
                <a:gd name="connsiteY3" fmla="*/ 2126039 h 2126038"/>
                <a:gd name="connsiteX4" fmla="*/ 4491581 w 4491580"/>
                <a:gd name="connsiteY4" fmla="*/ 2123115 h 2126038"/>
                <a:gd name="connsiteX5" fmla="*/ 4491581 w 4491580"/>
                <a:gd name="connsiteY5" fmla="*/ 0 h 212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1580" h="2126038">
                  <a:moveTo>
                    <a:pt x="4491581" y="0"/>
                  </a:moveTo>
                  <a:lnTo>
                    <a:pt x="773810" y="0"/>
                  </a:lnTo>
                  <a:lnTo>
                    <a:pt x="0" y="2126039"/>
                  </a:lnTo>
                  <a:lnTo>
                    <a:pt x="4490437" y="2126039"/>
                  </a:lnTo>
                  <a:lnTo>
                    <a:pt x="4491581" y="2123115"/>
                  </a:lnTo>
                  <a:lnTo>
                    <a:pt x="4491581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070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7920880" cy="3744000"/>
          </a:xfrm>
        </p:spPr>
        <p:txBody>
          <a:bodyPr tIns="540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afik 10">
            <a:extLst>
              <a:ext uri="{FF2B5EF4-FFF2-40B4-BE49-F238E27FC236}">
                <a16:creationId xmlns:a16="http://schemas.microsoft.com/office/drawing/2014/main" id="{9AF945A4-F1CC-41C6-A8D4-493FBAE3DBEE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C4DB6EB-9D08-4E6D-B5CC-9F4DF03A8B14}"/>
                </a:ext>
              </a:extLst>
            </p:cNvPr>
            <p:cNvSpPr/>
            <p:nvPr/>
          </p:nvSpPr>
          <p:spPr>
            <a:xfrm>
              <a:off x="-9655" y="1801742"/>
              <a:ext cx="10164787" cy="4378312"/>
            </a:xfrm>
            <a:custGeom>
              <a:avLst/>
              <a:gdLst>
                <a:gd name="connsiteX0" fmla="*/ 127 w 10164787"/>
                <a:gd name="connsiteY0" fmla="*/ 0 h 4378312"/>
                <a:gd name="connsiteX1" fmla="*/ 0 w 10164787"/>
                <a:gd name="connsiteY1" fmla="*/ 636 h 4378312"/>
                <a:gd name="connsiteX2" fmla="*/ 0 w 10164787"/>
                <a:gd name="connsiteY2" fmla="*/ 4378313 h 4378312"/>
                <a:gd name="connsiteX3" fmla="*/ 8571276 w 10164787"/>
                <a:gd name="connsiteY3" fmla="*/ 4378313 h 4378312"/>
                <a:gd name="connsiteX4" fmla="*/ 10164788 w 10164787"/>
                <a:gd name="connsiteY4" fmla="*/ 0 h 4378312"/>
                <a:gd name="connsiteX5" fmla="*/ 127 w 10164787"/>
                <a:gd name="connsiteY5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4787" h="4378312">
                  <a:moveTo>
                    <a:pt x="127" y="0"/>
                  </a:moveTo>
                  <a:lnTo>
                    <a:pt x="0" y="636"/>
                  </a:lnTo>
                  <a:lnTo>
                    <a:pt x="0" y="4378313"/>
                  </a:lnTo>
                  <a:lnTo>
                    <a:pt x="8571276" y="4378313"/>
                  </a:lnTo>
                  <a:lnTo>
                    <a:pt x="10164788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2E51056-6BED-4D16-946A-76935F583158}"/>
                </a:ext>
              </a:extLst>
            </p:cNvPr>
            <p:cNvSpPr/>
            <p:nvPr/>
          </p:nvSpPr>
          <p:spPr>
            <a:xfrm>
              <a:off x="8824260" y="1293878"/>
              <a:ext cx="3371227" cy="4377168"/>
            </a:xfrm>
            <a:custGeom>
              <a:avLst/>
              <a:gdLst>
                <a:gd name="connsiteX0" fmla="*/ 3371228 w 3371227"/>
                <a:gd name="connsiteY0" fmla="*/ 0 h 4377168"/>
                <a:gd name="connsiteX1" fmla="*/ 1593131 w 3371227"/>
                <a:gd name="connsiteY1" fmla="*/ 0 h 4377168"/>
                <a:gd name="connsiteX2" fmla="*/ 0 w 3371227"/>
                <a:gd name="connsiteY2" fmla="*/ 4377168 h 4377168"/>
                <a:gd name="connsiteX3" fmla="*/ 3370338 w 3371227"/>
                <a:gd name="connsiteY3" fmla="*/ 4377168 h 4377168"/>
                <a:gd name="connsiteX4" fmla="*/ 3371228 w 3371227"/>
                <a:gd name="connsiteY4" fmla="*/ 4374753 h 4377168"/>
                <a:gd name="connsiteX5" fmla="*/ 3371228 w 3371227"/>
                <a:gd name="connsiteY5" fmla="*/ 0 h 437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1227" h="4377168">
                  <a:moveTo>
                    <a:pt x="3371228" y="0"/>
                  </a:moveTo>
                  <a:lnTo>
                    <a:pt x="1593131" y="0"/>
                  </a:lnTo>
                  <a:lnTo>
                    <a:pt x="0" y="4377168"/>
                  </a:lnTo>
                  <a:lnTo>
                    <a:pt x="3370338" y="4377168"/>
                  </a:lnTo>
                  <a:lnTo>
                    <a:pt x="3371228" y="4374753"/>
                  </a:lnTo>
                  <a:lnTo>
                    <a:pt x="3371228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8735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EF123A1-25A8-4A9E-BFFA-071657D3FBD9}"/>
              </a:ext>
            </a:extLst>
          </p:cNvPr>
          <p:cNvSpPr/>
          <p:nvPr/>
        </p:nvSpPr>
        <p:spPr>
          <a:xfrm>
            <a:off x="1143" y="1799970"/>
            <a:ext cx="6204077" cy="5058029"/>
          </a:xfrm>
          <a:custGeom>
            <a:avLst/>
            <a:gdLst>
              <a:gd name="connsiteX0" fmla="*/ 0 w 6204077"/>
              <a:gd name="connsiteY0" fmla="*/ 0 h 5058029"/>
              <a:gd name="connsiteX1" fmla="*/ 0 w 6204077"/>
              <a:gd name="connsiteY1" fmla="*/ 5058029 h 5058029"/>
              <a:gd name="connsiteX2" fmla="*/ 4363212 w 6204077"/>
              <a:gd name="connsiteY2" fmla="*/ 5058029 h 5058029"/>
              <a:gd name="connsiteX3" fmla="*/ 6204077 w 6204077"/>
              <a:gd name="connsiteY3" fmla="*/ 0 h 5058029"/>
              <a:gd name="connsiteX4" fmla="*/ 0 w 6204077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4077" h="5058029">
                <a:moveTo>
                  <a:pt x="0" y="0"/>
                </a:moveTo>
                <a:lnTo>
                  <a:pt x="0" y="5058029"/>
                </a:lnTo>
                <a:lnTo>
                  <a:pt x="4363212" y="5058029"/>
                </a:lnTo>
                <a:lnTo>
                  <a:pt x="62040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F363FEE-5342-4B75-8ABE-3185CAB7EF8B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F9BD75A0-50EF-4746-9BE8-67AB32E9E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-1"/>
            <a:ext cx="7751190" cy="6858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3222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47FD8D4E-1D46-4AE8-8F06-1952DCE10AFE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71FF891-1638-6B46-83A8-6F64449988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853352"/>
            <a:ext cx="3744416" cy="3023920"/>
          </a:xfrm>
        </p:spPr>
        <p:txBody>
          <a:bodyPr tIns="72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8FE7F748-7950-4987-9EF6-727D3F7657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3832" y="0"/>
            <a:ext cx="7608168" cy="565182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84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  <a:gd name="connsiteX0" fmla="*/ 0 w 10000"/>
              <a:gd name="connsiteY0" fmla="*/ 9984 h 10006"/>
              <a:gd name="connsiteX1" fmla="*/ 2690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84"/>
                </a:moveTo>
                <a:lnTo>
                  <a:pt x="2690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84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29726A9-AE85-476A-AB5A-77255B9A733A}"/>
              </a:ext>
            </a:extLst>
          </p:cNvPr>
          <p:cNvSpPr/>
          <p:nvPr/>
        </p:nvSpPr>
        <p:spPr>
          <a:xfrm>
            <a:off x="1143" y="2528951"/>
            <a:ext cx="5632196" cy="3645027"/>
          </a:xfrm>
          <a:custGeom>
            <a:avLst/>
            <a:gdLst>
              <a:gd name="connsiteX0" fmla="*/ 0 w 5632196"/>
              <a:gd name="connsiteY0" fmla="*/ 0 h 3645027"/>
              <a:gd name="connsiteX1" fmla="*/ 0 w 5632196"/>
              <a:gd name="connsiteY1" fmla="*/ 3645027 h 3645027"/>
              <a:gd name="connsiteX2" fmla="*/ 4305554 w 5632196"/>
              <a:gd name="connsiteY2" fmla="*/ 3645027 h 3645027"/>
              <a:gd name="connsiteX3" fmla="*/ 5632196 w 5632196"/>
              <a:gd name="connsiteY3" fmla="*/ 0 h 3645027"/>
              <a:gd name="connsiteX4" fmla="*/ 0 w 5632196"/>
              <a:gd name="connsiteY4" fmla="*/ 0 h 364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2196" h="3645027">
                <a:moveTo>
                  <a:pt x="0" y="0"/>
                </a:moveTo>
                <a:lnTo>
                  <a:pt x="0" y="3645027"/>
                </a:lnTo>
                <a:lnTo>
                  <a:pt x="4305554" y="3645027"/>
                </a:lnTo>
                <a:lnTo>
                  <a:pt x="56321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4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2F169917-966A-40BB-8B02-BEC2BE20A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348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2. Juni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3235FC4-042F-4F1E-9123-84F5CE3FD4D8}"/>
              </a:ext>
            </a:extLst>
          </p:cNvPr>
          <p:cNvSpPr/>
          <p:nvPr userDrawn="1"/>
        </p:nvSpPr>
        <p:spPr>
          <a:xfrm>
            <a:off x="1143" y="1799970"/>
            <a:ext cx="7772146" cy="5058029"/>
          </a:xfrm>
          <a:custGeom>
            <a:avLst/>
            <a:gdLst>
              <a:gd name="connsiteX0" fmla="*/ 0 w 7772146"/>
              <a:gd name="connsiteY0" fmla="*/ 0 h 5058029"/>
              <a:gd name="connsiteX1" fmla="*/ 0 w 7772146"/>
              <a:gd name="connsiteY1" fmla="*/ 5058029 h 5058029"/>
              <a:gd name="connsiteX2" fmla="*/ 5931281 w 7772146"/>
              <a:gd name="connsiteY2" fmla="*/ 5058029 h 5058029"/>
              <a:gd name="connsiteX3" fmla="*/ 7772146 w 7772146"/>
              <a:gd name="connsiteY3" fmla="*/ 0 h 5058029"/>
              <a:gd name="connsiteX4" fmla="*/ 0 w 7772146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146" h="5058029">
                <a:moveTo>
                  <a:pt x="0" y="0"/>
                </a:moveTo>
                <a:lnTo>
                  <a:pt x="0" y="5058029"/>
                </a:lnTo>
                <a:lnTo>
                  <a:pt x="5931281" y="5058029"/>
                </a:lnTo>
                <a:lnTo>
                  <a:pt x="7772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B9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CB6B16F-E7F7-4A2F-962E-173C46334787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5988" y="0"/>
            <a:ext cx="5634802" cy="5336055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991"/>
                </a:moveTo>
                <a:lnTo>
                  <a:pt x="3481" y="19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991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5" name="Parallelogramm 4">
            <a:extLst>
              <a:ext uri="{FF2B5EF4-FFF2-40B4-BE49-F238E27FC236}">
                <a16:creationId xmlns:a16="http://schemas.microsoft.com/office/drawing/2014/main" id="{8443D55D-6E4B-4E61-8FFA-D4707884F1A4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06FF322-01BE-2149-9DCC-B620B861DD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366C48F0-18AD-4901-ACFD-4959DB204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25624"/>
            <a:ext cx="12200790" cy="3332375"/>
          </a:xfrm>
          <a:custGeom>
            <a:avLst/>
            <a:gdLst>
              <a:gd name="connsiteX0" fmla="*/ 2089 w 12200790"/>
              <a:gd name="connsiteY0" fmla="*/ 3956 h 3332375"/>
              <a:gd name="connsiteX1" fmla="*/ 2089 w 12200790"/>
              <a:gd name="connsiteY1" fmla="*/ 4210 h 3332375"/>
              <a:gd name="connsiteX2" fmla="*/ 2089 w 12200790"/>
              <a:gd name="connsiteY2" fmla="*/ 1263923 h 3332375"/>
              <a:gd name="connsiteX3" fmla="*/ 4506272 w 12200790"/>
              <a:gd name="connsiteY3" fmla="*/ 1263923 h 3332375"/>
              <a:gd name="connsiteX4" fmla="*/ 4964868 w 12200790"/>
              <a:gd name="connsiteY4" fmla="*/ 3956 h 3332375"/>
              <a:gd name="connsiteX5" fmla="*/ 0 w 12200790"/>
              <a:gd name="connsiteY5" fmla="*/ 0 h 3332375"/>
              <a:gd name="connsiteX6" fmla="*/ 12200790 w 12200790"/>
              <a:gd name="connsiteY6" fmla="*/ 0 h 3332375"/>
              <a:gd name="connsiteX7" fmla="*/ 12200790 w 12200790"/>
              <a:gd name="connsiteY7" fmla="*/ 3332375 h 3332375"/>
              <a:gd name="connsiteX8" fmla="*/ 0 w 12200790"/>
              <a:gd name="connsiteY8" fmla="*/ 3332375 h 33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790" h="3332375">
                <a:moveTo>
                  <a:pt x="2089" y="3956"/>
                </a:moveTo>
                <a:lnTo>
                  <a:pt x="2089" y="4210"/>
                </a:lnTo>
                <a:lnTo>
                  <a:pt x="2089" y="1263923"/>
                </a:lnTo>
                <a:lnTo>
                  <a:pt x="4506272" y="1263923"/>
                </a:lnTo>
                <a:lnTo>
                  <a:pt x="4964868" y="3956"/>
                </a:lnTo>
                <a:close/>
                <a:moveTo>
                  <a:pt x="0" y="0"/>
                </a:moveTo>
                <a:lnTo>
                  <a:pt x="12200790" y="0"/>
                </a:lnTo>
                <a:lnTo>
                  <a:pt x="12200790" y="3332375"/>
                </a:lnTo>
                <a:lnTo>
                  <a:pt x="0" y="3332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EE8D75E-CDB6-4653-B9AE-7D324982960B}"/>
              </a:ext>
            </a:extLst>
          </p:cNvPr>
          <p:cNvGrpSpPr/>
          <p:nvPr userDrawn="1"/>
        </p:nvGrpSpPr>
        <p:grpSpPr>
          <a:xfrm>
            <a:off x="1143" y="1799970"/>
            <a:ext cx="12193142" cy="2988056"/>
            <a:chOff x="1143" y="1799970"/>
            <a:chExt cx="12193142" cy="2988056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B7077F29-90D2-4856-AC0B-18C2BCF2A466}"/>
                </a:ext>
              </a:extLst>
            </p:cNvPr>
            <p:cNvSpPr/>
            <p:nvPr/>
          </p:nvSpPr>
          <p:spPr>
            <a:xfrm>
              <a:off x="1143" y="1799970"/>
              <a:ext cx="8394064" cy="1656080"/>
            </a:xfrm>
            <a:custGeom>
              <a:avLst/>
              <a:gdLst>
                <a:gd name="connsiteX0" fmla="*/ 7791323 w 8394064"/>
                <a:gd name="connsiteY0" fmla="*/ 0 h 1656080"/>
                <a:gd name="connsiteX1" fmla="*/ 0 w 8394064"/>
                <a:gd name="connsiteY1" fmla="*/ 0 h 1656080"/>
                <a:gd name="connsiteX2" fmla="*/ 0 w 8394064"/>
                <a:gd name="connsiteY2" fmla="*/ 1655064 h 1656080"/>
                <a:gd name="connsiteX3" fmla="*/ 254 w 8394064"/>
                <a:gd name="connsiteY3" fmla="*/ 1656080 h 1656080"/>
                <a:gd name="connsiteX4" fmla="*/ 8394065 w 8394064"/>
                <a:gd name="connsiteY4" fmla="*/ 1656080 h 1656080"/>
                <a:gd name="connsiteX5" fmla="*/ 7791323 w 8394064"/>
                <a:gd name="connsiteY5" fmla="*/ 0 h 16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4064" h="1656080">
                  <a:moveTo>
                    <a:pt x="7791323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254" y="1656080"/>
                  </a:lnTo>
                  <a:lnTo>
                    <a:pt x="8394065" y="1656080"/>
                  </a:lnTo>
                  <a:lnTo>
                    <a:pt x="7791323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260301-D0DA-4666-BE90-9F1A296B1B81}"/>
                </a:ext>
              </a:extLst>
            </p:cNvPr>
            <p:cNvSpPr/>
            <p:nvPr userDrawn="1"/>
          </p:nvSpPr>
          <p:spPr>
            <a:xfrm>
              <a:off x="1143" y="3528059"/>
              <a:ext cx="4962778" cy="1259967"/>
            </a:xfrm>
            <a:custGeom>
              <a:avLst/>
              <a:gdLst>
                <a:gd name="connsiteX0" fmla="*/ 0 w 4962778"/>
                <a:gd name="connsiteY0" fmla="*/ 0 h 1259967"/>
                <a:gd name="connsiteX1" fmla="*/ 0 w 4962778"/>
                <a:gd name="connsiteY1" fmla="*/ 254 h 1259967"/>
                <a:gd name="connsiteX2" fmla="*/ 0 w 4962778"/>
                <a:gd name="connsiteY2" fmla="*/ 1259967 h 1259967"/>
                <a:gd name="connsiteX3" fmla="*/ 4504182 w 4962778"/>
                <a:gd name="connsiteY3" fmla="*/ 1259967 h 1259967"/>
                <a:gd name="connsiteX4" fmla="*/ 4962779 w 4962778"/>
                <a:gd name="connsiteY4" fmla="*/ 0 h 1259967"/>
                <a:gd name="connsiteX5" fmla="*/ 0 w 4962778"/>
                <a:gd name="connsiteY5" fmla="*/ 0 h 12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2778" h="1259967">
                  <a:moveTo>
                    <a:pt x="0" y="0"/>
                  </a:moveTo>
                  <a:lnTo>
                    <a:pt x="0" y="254"/>
                  </a:lnTo>
                  <a:lnTo>
                    <a:pt x="0" y="1259967"/>
                  </a:lnTo>
                  <a:lnTo>
                    <a:pt x="4504182" y="1259967"/>
                  </a:lnTo>
                  <a:lnTo>
                    <a:pt x="49627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B664266-A3D1-42B6-AF62-5163DEE7328E}"/>
                </a:ext>
              </a:extLst>
            </p:cNvPr>
            <p:cNvSpPr/>
            <p:nvPr/>
          </p:nvSpPr>
          <p:spPr>
            <a:xfrm>
              <a:off x="8196326" y="2700020"/>
              <a:ext cx="3997959" cy="756030"/>
            </a:xfrm>
            <a:custGeom>
              <a:avLst/>
              <a:gdLst>
                <a:gd name="connsiteX0" fmla="*/ 3997960 w 3997959"/>
                <a:gd name="connsiteY0" fmla="*/ 0 h 756030"/>
                <a:gd name="connsiteX1" fmla="*/ 0 w 3997959"/>
                <a:gd name="connsiteY1" fmla="*/ 0 h 756030"/>
                <a:gd name="connsiteX2" fmla="*/ 275209 w 3997959"/>
                <a:gd name="connsiteY2" fmla="*/ 756031 h 756030"/>
                <a:gd name="connsiteX3" fmla="*/ 3997960 w 3997959"/>
                <a:gd name="connsiteY3" fmla="*/ 756031 h 756030"/>
                <a:gd name="connsiteX4" fmla="*/ 3997960 w 3997959"/>
                <a:gd name="connsiteY4" fmla="*/ 0 h 75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959" h="756030">
                  <a:moveTo>
                    <a:pt x="3997960" y="0"/>
                  </a:moveTo>
                  <a:lnTo>
                    <a:pt x="0" y="0"/>
                  </a:lnTo>
                  <a:lnTo>
                    <a:pt x="275209" y="756031"/>
                  </a:lnTo>
                  <a:lnTo>
                    <a:pt x="3997960" y="756031"/>
                  </a:lnTo>
                  <a:lnTo>
                    <a:pt x="399796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61872" y="2061000"/>
            <a:ext cx="5832000" cy="11520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551384" y="4149080"/>
            <a:ext cx="2592288" cy="288000"/>
          </a:xfrm>
        </p:spPr>
        <p:txBody>
          <a:bodyPr tIns="28800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3A2A1C9B-6105-4AF0-A69A-819419A5CD9E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51704" y="3860224"/>
            <a:ext cx="2880000" cy="288000"/>
          </a:xfrm>
        </p:spPr>
        <p:txBody>
          <a:bodyPr lIns="0" tIns="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550EBE3-0EAF-4040-B318-81F139A68E0D}"/>
              </a:ext>
            </a:extLst>
          </p:cNvPr>
          <p:cNvSpPr txBox="1"/>
          <p:nvPr userDrawn="1"/>
        </p:nvSpPr>
        <p:spPr>
          <a:xfrm>
            <a:off x="8832304" y="2924976"/>
            <a:ext cx="1944000" cy="288000"/>
          </a:xfrm>
          <a:prstGeom prst="rect">
            <a:avLst/>
          </a:prstGeom>
          <a:noFill/>
        </p:spPr>
        <p:txBody>
          <a:bodyPr wrap="square" lIns="14400" tIns="10800" rIns="0" bIns="0" rtlCol="0">
            <a:spAutoFit/>
          </a:bodyPr>
          <a:lstStyle/>
          <a:p>
            <a:r>
              <a:rPr lang="de-DE" sz="1800" b="1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3F307598-9184-42AD-95C5-B30CE9F0F16D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E018E60-DFBC-4341-A6FE-BE982B47BA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6021312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F7129713-2D11-4C7F-809F-786C1C71B94D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733280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grpSp>
        <p:nvGrpSpPr>
          <p:cNvPr id="6" name="Grafik 4">
            <a:extLst>
              <a:ext uri="{FF2B5EF4-FFF2-40B4-BE49-F238E27FC236}">
                <a16:creationId xmlns:a16="http://schemas.microsoft.com/office/drawing/2014/main" id="{4FEE0BF1-8904-41E6-9EAB-433B75A66D4E}"/>
              </a:ext>
            </a:extLst>
          </p:cNvPr>
          <p:cNvGrpSpPr/>
          <p:nvPr/>
        </p:nvGrpSpPr>
        <p:grpSpPr>
          <a:xfrm>
            <a:off x="-18000" y="-1"/>
            <a:ext cx="12218400" cy="6872850"/>
            <a:chOff x="-18000" y="-1"/>
            <a:chExt cx="12218400" cy="68728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8F63E72-D779-4F25-88C2-A7F2C2EDA671}"/>
                </a:ext>
              </a:extLst>
            </p:cNvPr>
            <p:cNvSpPr/>
            <p:nvPr/>
          </p:nvSpPr>
          <p:spPr>
            <a:xfrm>
              <a:off x="-16854" y="1803867"/>
              <a:ext cx="7783756" cy="5068981"/>
            </a:xfrm>
            <a:custGeom>
              <a:avLst/>
              <a:gdLst>
                <a:gd name="connsiteX0" fmla="*/ 0 w 7783756"/>
                <a:gd name="connsiteY0" fmla="*/ 0 h 5068981"/>
                <a:gd name="connsiteX1" fmla="*/ 0 w 7783756"/>
                <a:gd name="connsiteY1" fmla="*/ 5068982 h 5068981"/>
                <a:gd name="connsiteX2" fmla="*/ 5938779 w 7783756"/>
                <a:gd name="connsiteY2" fmla="*/ 5068982 h 5068981"/>
                <a:gd name="connsiteX3" fmla="*/ 7783757 w 7783756"/>
                <a:gd name="connsiteY3" fmla="*/ 0 h 5068981"/>
                <a:gd name="connsiteX4" fmla="*/ 0 w 7783756"/>
                <a:gd name="connsiteY4" fmla="*/ 0 h 506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3756" h="5068981">
                  <a:moveTo>
                    <a:pt x="0" y="0"/>
                  </a:moveTo>
                  <a:lnTo>
                    <a:pt x="0" y="5068982"/>
                  </a:lnTo>
                  <a:lnTo>
                    <a:pt x="5938779" y="5068982"/>
                  </a:lnTo>
                  <a:lnTo>
                    <a:pt x="7783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EAC6D96B-4568-4116-8976-2B3D8A6449DC}"/>
                </a:ext>
              </a:extLst>
            </p:cNvPr>
            <p:cNvSpPr/>
            <p:nvPr/>
          </p:nvSpPr>
          <p:spPr>
            <a:xfrm>
              <a:off x="6552063" y="-1"/>
              <a:ext cx="5650627" cy="5353950"/>
            </a:xfrm>
            <a:custGeom>
              <a:avLst/>
              <a:gdLst>
                <a:gd name="connsiteX0" fmla="*/ 5650628 w 5650627"/>
                <a:gd name="connsiteY0" fmla="*/ 0 h 5353950"/>
                <a:gd name="connsiteX1" fmla="*/ 1948707 w 5650627"/>
                <a:gd name="connsiteY1" fmla="*/ 0 h 5353950"/>
                <a:gd name="connsiteX2" fmla="*/ 0 w 5650627"/>
                <a:gd name="connsiteY2" fmla="*/ 5353950 h 5353950"/>
                <a:gd name="connsiteX3" fmla="*/ 5649610 w 5650627"/>
                <a:gd name="connsiteY3" fmla="*/ 5353950 h 5353950"/>
                <a:gd name="connsiteX4" fmla="*/ 5650628 w 5650627"/>
                <a:gd name="connsiteY4" fmla="*/ 5351150 h 5353950"/>
                <a:gd name="connsiteX5" fmla="*/ 5650628 w 5650627"/>
                <a:gd name="connsiteY5" fmla="*/ 0 h 535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627" h="5353950">
                  <a:moveTo>
                    <a:pt x="5650628" y="0"/>
                  </a:moveTo>
                  <a:lnTo>
                    <a:pt x="1948707" y="0"/>
                  </a:lnTo>
                  <a:lnTo>
                    <a:pt x="0" y="5353950"/>
                  </a:lnTo>
                  <a:lnTo>
                    <a:pt x="5649610" y="5353950"/>
                  </a:lnTo>
                  <a:lnTo>
                    <a:pt x="5650628" y="5351150"/>
                  </a:lnTo>
                  <a:lnTo>
                    <a:pt x="5650628" y="0"/>
                  </a:lnTo>
                  <a:close/>
                </a:path>
              </a:pathLst>
            </a:custGeom>
            <a:solidFill>
              <a:schemeClr val="accent3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9455762C-E6FA-4CFA-8B54-E7DA9202637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07C631-DC42-FD44-A0ED-AB2E9FBB34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6552728" cy="3816424"/>
          </a:xfrm>
        </p:spPr>
        <p:txBody>
          <a:bodyPr tIns="0"/>
          <a:lstStyle>
            <a:lvl1pPr>
              <a:spcBef>
                <a:spcPts val="1400"/>
              </a:spcBef>
              <a:defRPr sz="2000" b="1">
                <a:solidFill>
                  <a:schemeClr val="tx2"/>
                </a:solidFill>
              </a:defRPr>
            </a:lvl1pPr>
            <a:lvl2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2pPr>
            <a:lvl3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3pPr>
            <a:lvl4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4pPr>
            <a:lvl5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5pPr>
            <a:lvl6pPr marL="180000" indent="0">
              <a:buFont typeface="+mj-lt"/>
              <a:buNone/>
              <a:defRPr>
                <a:solidFill>
                  <a:schemeClr val="tx2"/>
                </a:solidFill>
              </a:defRPr>
            </a:lvl6pPr>
            <a:lvl7pPr marL="180000" indent="0">
              <a:buFont typeface="+mj-lt"/>
              <a:buNone/>
              <a:defRPr>
                <a:solidFill>
                  <a:schemeClr val="tx2"/>
                </a:solidFill>
              </a:defRPr>
            </a:lvl7pPr>
            <a:lvl8pPr marL="180000" indent="0">
              <a:buFont typeface="+mj-lt"/>
              <a:buNone/>
              <a:defRPr>
                <a:solidFill>
                  <a:schemeClr val="tx2"/>
                </a:solidFill>
              </a:defRPr>
            </a:lvl8pPr>
            <a:lvl9pPr marL="180000" indent="0">
              <a:buFont typeface="+mj-lt"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6594E-95B5-4002-B753-7EE035906560}" type="datetime4">
              <a:rPr lang="de-DE" smtClean="0"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8A024A-4794-4471-B069-9F8C3E851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152" y="980728"/>
            <a:ext cx="7992120" cy="432000"/>
          </a:xfrm>
        </p:spPr>
        <p:txBody>
          <a:bodyPr tIns="36000"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grpSp>
        <p:nvGrpSpPr>
          <p:cNvPr id="7" name="Grafik 16">
            <a:extLst>
              <a:ext uri="{FF2B5EF4-FFF2-40B4-BE49-F238E27FC236}">
                <a16:creationId xmlns:a16="http://schemas.microsoft.com/office/drawing/2014/main" id="{1CC7D6F7-6576-46E9-8F5C-0D08112494D4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5C35ECD-471C-44FB-8C31-D16F5FBB515A}"/>
                </a:ext>
              </a:extLst>
            </p:cNvPr>
            <p:cNvSpPr/>
            <p:nvPr/>
          </p:nvSpPr>
          <p:spPr>
            <a:xfrm>
              <a:off x="-9655" y="1801742"/>
              <a:ext cx="8900148" cy="4378312"/>
            </a:xfrm>
            <a:custGeom>
              <a:avLst/>
              <a:gdLst>
                <a:gd name="connsiteX0" fmla="*/ 0 w 8900148"/>
                <a:gd name="connsiteY0" fmla="*/ 0 h 4378312"/>
                <a:gd name="connsiteX1" fmla="*/ 0 w 8900148"/>
                <a:gd name="connsiteY1" fmla="*/ 4378313 h 4378312"/>
                <a:gd name="connsiteX2" fmla="*/ 7306510 w 8900148"/>
                <a:gd name="connsiteY2" fmla="*/ 4378313 h 4378312"/>
                <a:gd name="connsiteX3" fmla="*/ 8900149 w 8900148"/>
                <a:gd name="connsiteY3" fmla="*/ 0 h 4378312"/>
                <a:gd name="connsiteX4" fmla="*/ 0 w 8900148"/>
                <a:gd name="connsiteY4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148" h="4378312">
                  <a:moveTo>
                    <a:pt x="0" y="0"/>
                  </a:moveTo>
                  <a:lnTo>
                    <a:pt x="0" y="4378313"/>
                  </a:lnTo>
                  <a:lnTo>
                    <a:pt x="7306510" y="4378313"/>
                  </a:lnTo>
                  <a:lnTo>
                    <a:pt x="8900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3D9652C-3B6E-4EF3-88D5-C1F96FDC61FC}"/>
                </a:ext>
              </a:extLst>
            </p:cNvPr>
            <p:cNvSpPr/>
            <p:nvPr/>
          </p:nvSpPr>
          <p:spPr>
            <a:xfrm>
              <a:off x="7558476" y="1293878"/>
              <a:ext cx="4637011" cy="4378439"/>
            </a:xfrm>
            <a:custGeom>
              <a:avLst/>
              <a:gdLst>
                <a:gd name="connsiteX0" fmla="*/ 4637012 w 4637011"/>
                <a:gd name="connsiteY0" fmla="*/ 0 h 4378439"/>
                <a:gd name="connsiteX1" fmla="*/ 1593640 w 4637011"/>
                <a:gd name="connsiteY1" fmla="*/ 0 h 4378439"/>
                <a:gd name="connsiteX2" fmla="*/ 0 w 4637011"/>
                <a:gd name="connsiteY2" fmla="*/ 4378440 h 4378439"/>
                <a:gd name="connsiteX3" fmla="*/ 4635868 w 4637011"/>
                <a:gd name="connsiteY3" fmla="*/ 4378440 h 4378439"/>
                <a:gd name="connsiteX4" fmla="*/ 4637012 w 4637011"/>
                <a:gd name="connsiteY4" fmla="*/ 4375388 h 4378439"/>
                <a:gd name="connsiteX5" fmla="*/ 4637012 w 4637011"/>
                <a:gd name="connsiteY5" fmla="*/ 0 h 43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011" h="4378439">
                  <a:moveTo>
                    <a:pt x="4637012" y="0"/>
                  </a:moveTo>
                  <a:lnTo>
                    <a:pt x="1593640" y="0"/>
                  </a:lnTo>
                  <a:lnTo>
                    <a:pt x="0" y="4378440"/>
                  </a:lnTo>
                  <a:lnTo>
                    <a:pt x="4635868" y="4378440"/>
                  </a:lnTo>
                  <a:lnTo>
                    <a:pt x="4637012" y="4375388"/>
                  </a:lnTo>
                  <a:lnTo>
                    <a:pt x="4637012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656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54B792C-CDB3-4613-BDDA-AC44C09F36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0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rgbClr val="A78E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D1271F-5276-4A85-9285-3695439467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658800"/>
            <a:ext cx="4104000" cy="5760000"/>
          </a:xfrm>
        </p:spPr>
        <p:txBody>
          <a:bodyPr/>
          <a:lstStyle>
            <a:lvl1pPr marL="0" indent="0">
              <a:lnSpc>
                <a:spcPct val="88000"/>
              </a:lnSpc>
              <a:buNone/>
              <a:defRPr sz="48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72" y="0"/>
            <a:ext cx="9826128" cy="6858000"/>
          </a:xfrm>
          <a:custGeom>
            <a:avLst/>
            <a:gdLst>
              <a:gd name="connsiteX0" fmla="*/ 0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0 w 9840416"/>
              <a:gd name="connsiteY4" fmla="*/ 0 h 6858000"/>
              <a:gd name="connsiteX0" fmla="*/ 2688431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2688431 w 9840416"/>
              <a:gd name="connsiteY4" fmla="*/ 0 h 6858000"/>
              <a:gd name="connsiteX0" fmla="*/ 2674143 w 9826128"/>
              <a:gd name="connsiteY0" fmla="*/ 0 h 6858000"/>
              <a:gd name="connsiteX1" fmla="*/ 9826128 w 9826128"/>
              <a:gd name="connsiteY1" fmla="*/ 0 h 6858000"/>
              <a:gd name="connsiteX2" fmla="*/ 9826128 w 9826128"/>
              <a:gd name="connsiteY2" fmla="*/ 6858000 h 6858000"/>
              <a:gd name="connsiteX3" fmla="*/ 0 w 9826128"/>
              <a:gd name="connsiteY3" fmla="*/ 6858000 h 6858000"/>
              <a:gd name="connsiteX4" fmla="*/ 2674143 w 98261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6128" h="6858000">
                <a:moveTo>
                  <a:pt x="2674143" y="0"/>
                </a:moveTo>
                <a:lnTo>
                  <a:pt x="9826128" y="0"/>
                </a:lnTo>
                <a:lnTo>
                  <a:pt x="9826128" y="6858000"/>
                </a:lnTo>
                <a:lnTo>
                  <a:pt x="0" y="6858000"/>
                </a:lnTo>
                <a:lnTo>
                  <a:pt x="2674143" y="0"/>
                </a:lnTo>
                <a:close/>
              </a:path>
            </a:pathLst>
          </a:custGeom>
          <a:solidFill>
            <a:srgbClr val="5F5B93"/>
          </a:solidFill>
        </p:spPr>
        <p:txBody>
          <a:bodyPr lIns="1620000" bIns="115200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61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556792"/>
            <a:ext cx="5040000" cy="1728000"/>
          </a:xfrm>
          <a:noFill/>
        </p:spPr>
        <p:txBody>
          <a:bodyPr lIns="0" tIns="36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Grafik 22">
            <a:extLst>
              <a:ext uri="{FF2B5EF4-FFF2-40B4-BE49-F238E27FC236}">
                <a16:creationId xmlns:a16="http://schemas.microsoft.com/office/drawing/2014/main" id="{FCA6D92E-30E9-42EB-80A4-748C23776EF8}"/>
              </a:ext>
            </a:extLst>
          </p:cNvPr>
          <p:cNvSpPr/>
          <p:nvPr/>
        </p:nvSpPr>
        <p:spPr>
          <a:xfrm>
            <a:off x="5917438" y="0"/>
            <a:ext cx="6276847" cy="6858000"/>
          </a:xfrm>
          <a:custGeom>
            <a:avLst/>
            <a:gdLst>
              <a:gd name="connsiteX0" fmla="*/ 6276848 w 6276847"/>
              <a:gd name="connsiteY0" fmla="*/ 0 h 6858000"/>
              <a:gd name="connsiteX1" fmla="*/ 2496058 w 6276847"/>
              <a:gd name="connsiteY1" fmla="*/ 0 h 6858000"/>
              <a:gd name="connsiteX2" fmla="*/ 0 w 6276847"/>
              <a:gd name="connsiteY2" fmla="*/ 6858000 h 6858000"/>
              <a:gd name="connsiteX3" fmla="*/ 6276086 w 6276847"/>
              <a:gd name="connsiteY3" fmla="*/ 6858000 h 6858000"/>
              <a:gd name="connsiteX4" fmla="*/ 6276848 w 6276847"/>
              <a:gd name="connsiteY4" fmla="*/ 6855841 h 6858000"/>
              <a:gd name="connsiteX5" fmla="*/ 6276848 w 62768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847" h="6858000">
                <a:moveTo>
                  <a:pt x="6276848" y="0"/>
                </a:moveTo>
                <a:lnTo>
                  <a:pt x="2496058" y="0"/>
                </a:lnTo>
                <a:lnTo>
                  <a:pt x="0" y="6858000"/>
                </a:lnTo>
                <a:lnTo>
                  <a:pt x="6276086" y="6858000"/>
                </a:lnTo>
                <a:lnTo>
                  <a:pt x="6276848" y="6855841"/>
                </a:lnTo>
                <a:lnTo>
                  <a:pt x="627684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CCBDE3-A89C-4F87-BA54-A803CF58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ED3204-B3CD-4DC4-9A86-021666AC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1296"/>
            <a:ext cx="11088000" cy="4464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BC9EF-308F-413B-81E6-364977B52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0416" y="6453352"/>
            <a:ext cx="1512000" cy="144000"/>
          </a:xfrm>
          <a:prstGeom prst="rect">
            <a:avLst/>
          </a:prstGeom>
        </p:spPr>
        <p:txBody>
          <a:bodyPr vert="horz" lIns="0" tIns="43200" rIns="0" bIns="0" rtlCol="0" anchor="t" anchorCtr="0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408A7-43CF-4F62-A1B6-FDAD847F1A5E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0AFB5-0220-4FCE-9BC1-51EDC369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75920" y="6453336"/>
            <a:ext cx="4320000" cy="144000"/>
          </a:xfrm>
          <a:prstGeom prst="rect">
            <a:avLst/>
          </a:prstGeom>
        </p:spPr>
        <p:txBody>
          <a:bodyPr vert="horz" lIns="0" tIns="43200" rIns="14400" bIns="0" rtlCol="0" anchor="t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40230-7E52-434A-946B-79F9C8106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453336"/>
            <a:ext cx="289248" cy="144000"/>
          </a:xfrm>
          <a:prstGeom prst="rect">
            <a:avLst/>
          </a:prstGeom>
        </p:spPr>
        <p:txBody>
          <a:bodyPr vert="horz" lIns="0" tIns="72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E1C8-C15B-4C47-AD9F-B8F50D12944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79685E-F268-43A6-900F-8FE9E297B57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5635" y="6277045"/>
            <a:ext cx="383407" cy="396000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3925A3B8-758F-47EE-A4DA-C38EC940F536}"/>
              </a:ext>
            </a:extLst>
          </p:cNvPr>
          <p:cNvSpPr/>
          <p:nvPr userDrawn="1"/>
        </p:nvSpPr>
        <p:spPr>
          <a:xfrm>
            <a:off x="883443" y="6267450"/>
            <a:ext cx="171451" cy="404813"/>
          </a:xfrm>
          <a:prstGeom prst="parallelogram">
            <a:avLst>
              <a:gd name="adj" fmla="val 86333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7EEEBB-790C-284C-BDFA-C417AFA7F8A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6278400"/>
            <a:ext cx="404396" cy="39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521501-2635-4A48-B3B6-2C3A3308BCE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0" y="6278400"/>
            <a:ext cx="225286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71" r:id="rId4"/>
    <p:sldLayoutId id="2147483670" r:id="rId5"/>
    <p:sldLayoutId id="2147483672" r:id="rId6"/>
    <p:sldLayoutId id="2147483650" r:id="rId7"/>
    <p:sldLayoutId id="2147483651" r:id="rId8"/>
    <p:sldLayoutId id="2147483662" r:id="rId9"/>
    <p:sldLayoutId id="2147483667" r:id="rId10"/>
    <p:sldLayoutId id="2147483665" r:id="rId11"/>
    <p:sldLayoutId id="2147483652" r:id="rId12"/>
    <p:sldLayoutId id="2147483673" r:id="rId13"/>
    <p:sldLayoutId id="2147483680" r:id="rId14"/>
    <p:sldLayoutId id="2147483677" r:id="rId15"/>
    <p:sldLayoutId id="2147483674" r:id="rId16"/>
    <p:sldLayoutId id="2147483675" r:id="rId17"/>
    <p:sldLayoutId id="2147483676" r:id="rId18"/>
    <p:sldLayoutId id="2147483678" r:id="rId19"/>
    <p:sldLayoutId id="2147483679" r:id="rId20"/>
    <p:sldLayoutId id="2147483654" r:id="rId21"/>
    <p:sldLayoutId id="2147483655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7000"/>
        </a:lnSpc>
        <a:spcBef>
          <a:spcPts val="14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accent5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16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1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Zwischenpräsentation Gruppe 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23D1F-748D-4590-8FCD-D392F23B2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Was bisher passiert ist und was noch zu tun ist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FE02-F4A6-41B8-A215-9F9FA6417758}" type="datetime4">
              <a:rPr lang="de-DE" smtClean="0"/>
              <a:pPr/>
              <a:t>2. Juni 2023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Gruppe 1 – </a:t>
            </a:r>
            <a:r>
              <a:rPr lang="de-DE" dirty="0" err="1"/>
              <a:t>IvA</a:t>
            </a:r>
            <a:r>
              <a:rPr lang="de-DE" dirty="0"/>
              <a:t>-Praktikum</a:t>
            </a:r>
          </a:p>
        </p:txBody>
      </p:sp>
    </p:spTree>
    <p:extLst>
      <p:ext uri="{BB962C8B-B14F-4D97-AF65-F5344CB8AC3E}">
        <p14:creationId xmlns:p14="http://schemas.microsoft.com/office/powerpoint/2010/main" val="43280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3F4D5C12-CCDE-4DA5-8C0F-C32451E70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41005" r="4314" b="10375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272247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platzhalter 29">
            <a:extLst>
              <a:ext uri="{FF2B5EF4-FFF2-40B4-BE49-F238E27FC236}">
                <a16:creationId xmlns:a16="http://schemas.microsoft.com/office/drawing/2014/main" id="{628DA007-EACF-4D53-AADC-3A2EADDEC5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38289" r="2764" b="3631"/>
          <a:stretch/>
        </p:blipFill>
        <p:spPr>
          <a:xfrm>
            <a:off x="4440810" y="1796935"/>
            <a:ext cx="7751190" cy="50610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47E9ED-F17D-458C-AAE0-FDCE4A097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Alles neu!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AD56E-924F-47D5-9F2D-47AE62C81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Dies ist ein Layout-Beispiel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D2789-CB22-4652-987C-550F6BDF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88B9-A0DA-4D61-8323-1217A7BE065A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C1779E9-8332-4AF8-8222-F07BF9A37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4176464" cy="288000"/>
          </a:xfrm>
        </p:spPr>
        <p:txBody>
          <a:bodyPr/>
          <a:lstStyle/>
          <a:p>
            <a:r>
              <a:rPr lang="de-DE" dirty="0"/>
              <a:t>Stabsstelle Presse, Kommunikation und Marketing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BE06E86-85AF-9441-8FEE-31486C09821C}"/>
              </a:ext>
            </a:extLst>
          </p:cNvPr>
          <p:cNvSpPr txBox="1"/>
          <p:nvPr/>
        </p:nvSpPr>
        <p:spPr>
          <a:xfrm>
            <a:off x="6853078" y="1988840"/>
            <a:ext cx="4824536" cy="1569660"/>
          </a:xfrm>
          <a:prstGeom prst="rect">
            <a:avLst/>
          </a:prstGeom>
          <a:solidFill>
            <a:srgbClr val="00385F"/>
          </a:solidFill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Das Platzhalterbild wird durch das gewünschte Bild ersetzt. Damit die Schräge im richtigen Winkel beibehalten wird, bitte folgendermaßen vorgehen: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Platzhalterbild löschen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Gewünschtes Bild »durch Klicken auf das Symbol hinzufügen«.</a:t>
            </a:r>
          </a:p>
        </p:txBody>
      </p:sp>
    </p:spTree>
    <p:extLst>
      <p:ext uri="{BB962C8B-B14F-4D97-AF65-F5344CB8AC3E}">
        <p14:creationId xmlns:p14="http://schemas.microsoft.com/office/powerpoint/2010/main" val="407478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platzhalter 29">
            <a:extLst>
              <a:ext uri="{FF2B5EF4-FFF2-40B4-BE49-F238E27FC236}">
                <a16:creationId xmlns:a16="http://schemas.microsoft.com/office/drawing/2014/main" id="{628DA007-EACF-4D53-AADC-3A2EADDEC5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38289" r="2764" b="3631"/>
          <a:stretch/>
        </p:blipFill>
        <p:spPr>
          <a:xfrm>
            <a:off x="4440810" y="1796935"/>
            <a:ext cx="7751190" cy="50610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47E9ED-F17D-458C-AAE0-FDCE4A097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AD56E-924F-47D5-9F2D-47AE62C81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D2789-CB22-4652-987C-550F6BDF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88B9-A0DA-4D61-8323-1217A7BE065A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C1779E9-8332-4AF8-8222-F07BF9A37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</p:spTree>
    <p:extLst>
      <p:ext uri="{BB962C8B-B14F-4D97-AF65-F5344CB8AC3E}">
        <p14:creationId xmlns:p14="http://schemas.microsoft.com/office/powerpoint/2010/main" val="78637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D181662D-7665-48D9-B026-6CF8CDD25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1" name="Untertitel 20">
            <a:extLst>
              <a:ext uri="{FF2B5EF4-FFF2-40B4-BE49-F238E27FC236}">
                <a16:creationId xmlns:a16="http://schemas.microsoft.com/office/drawing/2014/main" id="{3E00914A-7B3D-4D60-B61C-55C364822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CA257B-AC70-4391-852C-0FC6C960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18DD-181C-4F35-8A62-B93DF536E448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7553B78-F8C3-4CE5-8368-2E6A709D8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51D21318-2754-4E20-A4F9-E0A907B9C7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31564" r="2671" b="610"/>
          <a:stretch/>
        </p:blipFill>
        <p:spPr>
          <a:xfrm>
            <a:off x="4440810" y="-1"/>
            <a:ext cx="7751190" cy="6858000"/>
          </a:xfrm>
        </p:spPr>
      </p:pic>
    </p:spTree>
    <p:extLst>
      <p:ext uri="{BB962C8B-B14F-4D97-AF65-F5344CB8AC3E}">
        <p14:creationId xmlns:p14="http://schemas.microsoft.com/office/powerpoint/2010/main" val="373831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23D1F-748D-4590-8FCD-D392F23B2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A553-E88D-4674-8ECF-0ABB2329BCD2}" type="datetime4">
              <a:rPr lang="de-DE" smtClean="0"/>
              <a:t>2. Juni 2023</a:t>
            </a:fld>
            <a:endParaRPr lang="de-DE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717D6848-567C-4D2C-8BB8-9AB6A955D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5197" r="6042" b="517"/>
          <a:stretch/>
        </p:blipFill>
        <p:spPr>
          <a:xfrm>
            <a:off x="6565988" y="0"/>
            <a:ext cx="5634802" cy="5336055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</p:spTree>
    <p:extLst>
      <p:ext uri="{BB962C8B-B14F-4D97-AF65-F5344CB8AC3E}">
        <p14:creationId xmlns:p14="http://schemas.microsoft.com/office/powerpoint/2010/main" val="394180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Überschrift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65D4-D02F-48D7-AAE5-78AABE89E670}" type="datetime4">
              <a:rPr lang="de-DE" smtClean="0"/>
              <a:t>2. Juni 2023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4AEAFA6-D6D1-4745-9B48-CDD0D31B53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54494" r="-72" b="18196"/>
          <a:stretch/>
        </p:blipFill>
        <p:spPr>
          <a:xfrm>
            <a:off x="0" y="3525624"/>
            <a:ext cx="12200790" cy="3332375"/>
          </a:xfrm>
        </p:spPr>
      </p:pic>
    </p:spTree>
    <p:extLst>
      <p:ext uri="{BB962C8B-B14F-4D97-AF65-F5344CB8AC3E}">
        <p14:creationId xmlns:p14="http://schemas.microsoft.com/office/powerpoint/2010/main" val="333039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2. Juni 2023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52510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72846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128285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kann eine Überschrift einzeilig</a:t>
            </a:r>
            <a:br>
              <a:rPr lang="de-DE" dirty="0"/>
            </a:br>
            <a:r>
              <a:rPr lang="de-DE" dirty="0"/>
              <a:t>oder zweizeilig 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 einspaltig 20 t, 1,17facher Zeilenabstand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? Hervorhebung </a:t>
            </a:r>
            <a:r>
              <a:rPr lang="de-DE" dirty="0" err="1"/>
              <a:t>bold</a:t>
            </a:r>
            <a:r>
              <a:rPr lang="de-DE" dirty="0"/>
              <a:t> </a:t>
            </a:r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 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nos.</a:t>
            </a:r>
          </a:p>
          <a:p>
            <a:pPr lvl="1"/>
            <a:r>
              <a:rPr lang="de-DE" dirty="0"/>
              <a:t>Zwischenheadline</a:t>
            </a:r>
          </a:p>
          <a:p>
            <a:pPr lvl="3"/>
            <a:r>
              <a:rPr lang="de-DE" dirty="0"/>
              <a:t>Aufzählungsebene 1, 20 pt, 1,17facher Zeilenabstand</a:t>
            </a:r>
          </a:p>
          <a:p>
            <a:pPr lvl="3"/>
            <a:r>
              <a:rPr lang="de-DE" dirty="0"/>
              <a:t>Aufzählungsebene 1, 20 pt, 1,17facher 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 </a:t>
            </a:r>
            <a:br>
              <a:rPr lang="de-DE" dirty="0"/>
            </a:b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endParaRPr lang="de-DE" dirty="0"/>
          </a:p>
          <a:p>
            <a:pPr lvl="4"/>
            <a:r>
              <a:rPr lang="de-DE" dirty="0"/>
              <a:t>Aufzählungsebene 2, 18 pt, 1,17facher 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 </a:t>
            </a:r>
            <a:br>
              <a:rPr lang="de-DE" dirty="0"/>
            </a:b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endParaRPr lang="de-DE" dirty="0"/>
          </a:p>
          <a:p>
            <a:pPr lvl="4"/>
            <a:r>
              <a:rPr lang="de-DE" dirty="0"/>
              <a:t>Aufzählungsebene 2, 18 pt, 1,17facher Zeilenabstand</a:t>
            </a:r>
          </a:p>
          <a:p>
            <a:pPr lvl="5"/>
            <a:r>
              <a:rPr lang="de-DE" dirty="0"/>
              <a:t>Aufzählungsebene 3, 16 pt, 1,17facher Zeilenabstand</a:t>
            </a:r>
          </a:p>
          <a:p>
            <a:pPr lvl="5"/>
            <a:r>
              <a:rPr lang="de-DE" dirty="0"/>
              <a:t>Aufzählungsebene 3, 16 pt, 1,17facher Zeilenabstand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E7939-1B3E-42DE-BF23-086D938D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BBD042B-14D6-4982-8174-A35FF494C6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Kapitel (optional)</a:t>
            </a:r>
          </a:p>
        </p:txBody>
      </p:sp>
    </p:spTree>
    <p:extLst>
      <p:ext uri="{BB962C8B-B14F-4D97-AF65-F5344CB8AC3E}">
        <p14:creationId xmlns:p14="http://schemas.microsoft.com/office/powerpoint/2010/main" val="342614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D9DE7D2C-96AE-44F1-847D-E4B481E2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F1396-C05B-413C-9603-CD91C2D5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Arbeitsplan</a:t>
            </a:r>
          </a:p>
          <a:p>
            <a:pPr lvl="1"/>
            <a:r>
              <a:rPr lang="de-DE" dirty="0"/>
              <a:t>Teamteilung</a:t>
            </a:r>
          </a:p>
          <a:p>
            <a:pPr lvl="1"/>
            <a:r>
              <a:rPr lang="de-DE" dirty="0"/>
              <a:t>Bisherige Planung und Umsetzung</a:t>
            </a:r>
          </a:p>
          <a:p>
            <a:pPr lvl="1"/>
            <a:r>
              <a:rPr lang="de-DE" dirty="0"/>
              <a:t>Kommende Planung</a:t>
            </a:r>
          </a:p>
          <a:p>
            <a:r>
              <a:rPr lang="de-DE" dirty="0"/>
              <a:t>Demonstration Aktueller Stand</a:t>
            </a:r>
          </a:p>
          <a:p>
            <a:r>
              <a:rPr lang="de-DE" dirty="0"/>
              <a:t>Probleme und Herausforderungen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1AAD2-A377-4788-9F24-A5FAA9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310E-17C9-4614-969A-0BA89EF75F14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541AEE-FFA8-484C-90C4-C4C4A60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Zwischenpräsentation Gruppe 1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1919BEDB-ECA1-4384-995C-7EC77607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AE101F-ADF8-E6A4-D4E3-A34FAD910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13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A6AEC-A953-4460-89DE-055FEC8F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kann eine Überschrift </a:t>
            </a:r>
            <a:br>
              <a:rPr lang="de-DE" dirty="0"/>
            </a:br>
            <a:r>
              <a:rPr lang="de-DE" dirty="0"/>
              <a:t>zweizeilig 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704-997F-47F9-9AC8-5EAFF6706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Text einspaltig 20 pt, 1,17facher Zeilenabstand </a:t>
            </a:r>
            <a:r>
              <a:rPr lang="de-DE" dirty="0" err="1"/>
              <a:t>el</a:t>
            </a:r>
            <a:endParaRPr lang="de-DE" dirty="0"/>
          </a:p>
          <a:p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endParaRPr lang="de-DE" dirty="0"/>
          </a:p>
          <a:p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? </a:t>
            </a:r>
            <a:r>
              <a:rPr lang="de-DE" dirty="0" err="1"/>
              <a:t>Eptati</a:t>
            </a:r>
            <a:endParaRPr lang="de-DE" dirty="0"/>
          </a:p>
          <a:p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endParaRPr lang="de-DE" dirty="0"/>
          </a:p>
          <a:p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</a:t>
            </a:r>
          </a:p>
          <a:p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 et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nos.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12DFFF-6C01-400E-B0CC-34E7D942B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de-DE" dirty="0"/>
              <a:t>Zwischenheadline</a:t>
            </a:r>
          </a:p>
          <a:p>
            <a:pPr lvl="2"/>
            <a:r>
              <a:rPr lang="de-DE" dirty="0"/>
              <a:t>Aufzählungsebene nummeriert </a:t>
            </a:r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7BA12D-C85C-41D8-9397-F0780A97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5997BB-A3FC-414B-B1DD-F6AAC355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3FD0F6-CFF1-4D0F-926F-D47839BB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F371C4C-33C2-4E13-9CA8-019E45937B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320662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6A47EA76-304F-42EE-9231-933E3DC7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„1 Bild und Inhalt“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0A3FBD-1586-41BC-BAC3-CC8B6C81A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Text einspaltig 20 pt, 1,17facher Zeilenabstand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Zwischenheadline</a:t>
            </a:r>
          </a:p>
          <a:p>
            <a:pPr lvl="3"/>
            <a:r>
              <a:rPr lang="de-DE" dirty="0"/>
              <a:t>Aufzählungsebene 1, 20 pt, 1,17facher</a:t>
            </a:r>
            <a:br>
              <a:rPr lang="de-DE" dirty="0"/>
            </a:br>
            <a:r>
              <a:rPr lang="de-DE" dirty="0"/>
              <a:t>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  <a:p>
            <a:pPr lvl="3"/>
            <a:r>
              <a:rPr lang="de-DE" dirty="0"/>
              <a:t>Aufzählungsebene 1, 20 pt, 1,17facher</a:t>
            </a:r>
            <a:br>
              <a:rPr lang="de-DE" dirty="0"/>
            </a:br>
            <a:r>
              <a:rPr lang="de-DE" dirty="0"/>
              <a:t>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C41C64-5A00-4D8C-8893-FCAAFC90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9655DB-8BA9-44E9-B409-2FB9DD52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8E796-2314-43D8-922C-EDB384D9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B666330F-09F9-4D59-A7D1-F4D7E54DDB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8" b="9458"/>
          <a:stretch>
            <a:fillRect/>
          </a:stretch>
        </p:blipFill>
        <p:spPr/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213A043-AF6D-4291-987F-9C8263E654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284194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 71">
            <a:extLst>
              <a:ext uri="{FF2B5EF4-FFF2-40B4-BE49-F238E27FC236}">
                <a16:creationId xmlns:a16="http://schemas.microsoft.com/office/drawing/2014/main" id="{8B7B7F89-CBEC-4A3F-9801-E4CCD3B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„3 Bilder“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7FBB27-4054-41E9-84BD-7AA3D482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50E7BE-FD56-4FC9-A353-965B5811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3F4E90-C72A-41C7-9494-57CB101F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32" name="Bildplatzhalter 31">
            <a:extLst>
              <a:ext uri="{FF2B5EF4-FFF2-40B4-BE49-F238E27FC236}">
                <a16:creationId xmlns:a16="http://schemas.microsoft.com/office/drawing/2014/main" id="{9A0C61B0-0B53-4CAE-9ADE-1506529DFD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3B53C4D-120C-4FC8-A97F-E5D676DA9E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pic>
        <p:nvPicPr>
          <p:cNvPr id="59" name="Bildplatzhalter 31">
            <a:extLst>
              <a:ext uri="{FF2B5EF4-FFF2-40B4-BE49-F238E27FC236}">
                <a16:creationId xmlns:a16="http://schemas.microsoft.com/office/drawing/2014/main" id="{33BF3072-E62F-42AB-A030-43F74A5F85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197FAA1-C84A-4C14-A4C3-0E7D22BFB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pic>
        <p:nvPicPr>
          <p:cNvPr id="62" name="Bildplatzhalter 31">
            <a:extLst>
              <a:ext uri="{FF2B5EF4-FFF2-40B4-BE49-F238E27FC236}">
                <a16:creationId xmlns:a16="http://schemas.microsoft.com/office/drawing/2014/main" id="{1C4AD4F0-3A72-4364-B47F-ABCB94AB0EB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C253EB8-1DB6-4B4E-9043-071F13954F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1026E148-A664-4919-8773-C8D111FC7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271277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>
            <a:extLst>
              <a:ext uri="{FF2B5EF4-FFF2-40B4-BE49-F238E27FC236}">
                <a16:creationId xmlns:a16="http://schemas.microsoft.com/office/drawing/2014/main" id="{EDDA184C-2B5E-4AEA-B3B1-41988EC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„3 Bilder Hervorhebung“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8083A-68D1-485C-9C3D-3D7EE3ED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9483D1-9ABF-4EA0-8B10-AB609BD4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DC510A-D116-4D40-8292-0DEDD833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50" name="Bildplatzhalter 31">
            <a:extLst>
              <a:ext uri="{FF2B5EF4-FFF2-40B4-BE49-F238E27FC236}">
                <a16:creationId xmlns:a16="http://schemas.microsoft.com/office/drawing/2014/main" id="{BF5BD163-1E83-4A77-9B4E-3FF7F87B9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5BFB0D9-C6A3-433C-BFA5-08C06A4D3A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</p:txBody>
      </p:sp>
      <p:pic>
        <p:nvPicPr>
          <p:cNvPr id="51" name="Bildplatzhalter 31">
            <a:extLst>
              <a:ext uri="{FF2B5EF4-FFF2-40B4-BE49-F238E27FC236}">
                <a16:creationId xmlns:a16="http://schemas.microsoft.com/office/drawing/2014/main" id="{4502AFDC-F388-4C26-8F5D-3091BE0CEF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E016BE7A-91E0-4C00-85B0-C182400AE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52" name="Bildplatzhalter 31">
            <a:extLst>
              <a:ext uri="{FF2B5EF4-FFF2-40B4-BE49-F238E27FC236}">
                <a16:creationId xmlns:a16="http://schemas.microsoft.com/office/drawing/2014/main" id="{A7419145-F2EB-4CB8-9343-C06CFF1735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202F5F30-D46E-4065-8FBE-A002CE179D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2C271A2-2572-4769-9BA1-FE27974583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94118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4B08AD-4D7A-40E7-A3BF-A23E86A9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022155-D4A7-416C-840B-A4F1753D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097D22-AB5F-44F7-A0D6-AEDFD2DB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AD17A3-D603-4B55-81B6-B8D48F7F21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steht ein Zitat oder ein  hervorgehobenes Statement </a:t>
            </a:r>
            <a:r>
              <a:rPr lang="de-DE" dirty="0" err="1"/>
              <a:t>Hendissi</a:t>
            </a:r>
            <a:r>
              <a:rPr lang="de-DE" dirty="0"/>
              <a:t> </a:t>
            </a:r>
            <a:r>
              <a:rPr lang="de-DE" dirty="0" err="1"/>
              <a:t>bla</a:t>
            </a:r>
            <a:r>
              <a:rPr lang="de-DE" dirty="0"/>
              <a:t> </a:t>
            </a:r>
            <a:r>
              <a:rPr lang="de-DE" dirty="0" err="1"/>
              <a:t>voloribus</a:t>
            </a:r>
            <a:r>
              <a:rPr lang="de-DE" dirty="0"/>
              <a:t> </a:t>
            </a:r>
            <a:r>
              <a:rPr lang="de-DE" dirty="0" err="1"/>
              <a:t>arum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</a:t>
            </a:r>
            <a:r>
              <a:rPr lang="de-DE" dirty="0"/>
              <a:t> am </a:t>
            </a:r>
            <a:r>
              <a:rPr lang="de-DE" dirty="0" err="1"/>
              <a:t>resti</a:t>
            </a:r>
            <a:r>
              <a:rPr lang="de-DE" dirty="0"/>
              <a:t> </a:t>
            </a:r>
            <a:r>
              <a:rPr lang="de-DE" dirty="0" err="1"/>
              <a:t>sequas</a:t>
            </a:r>
            <a:r>
              <a:rPr lang="de-DE" dirty="0"/>
              <a:t> </a:t>
            </a:r>
            <a:r>
              <a:rPr lang="de-DE" dirty="0" err="1"/>
              <a:t>etum</a:t>
            </a:r>
            <a:r>
              <a:rPr lang="de-DE" dirty="0"/>
              <a:t>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9349D2-905E-44E3-8237-BB66C7826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Lorem Ipsum </a:t>
            </a:r>
            <a:r>
              <a:rPr lang="de-DE" dirty="0" err="1"/>
              <a:t>dolor</a:t>
            </a:r>
            <a:endParaRPr lang="de-DE" dirty="0"/>
          </a:p>
          <a:p>
            <a:pPr lvl="1"/>
            <a:r>
              <a:rPr lang="de-DE" dirty="0" err="1"/>
              <a:t>Odita</a:t>
            </a:r>
            <a:r>
              <a:rPr lang="de-DE" dirty="0"/>
              <a:t> </a:t>
            </a:r>
            <a:r>
              <a:rPr lang="de-DE" dirty="0" err="1"/>
              <a:t>pariomnis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380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DDC7F-2B6E-450E-BDD7-87A37E66DA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cus</a:t>
            </a:r>
            <a:r>
              <a:rPr lang="de-DE" dirty="0"/>
              <a:t> sam </a:t>
            </a:r>
            <a:r>
              <a:rPr lang="de-DE" dirty="0" err="1"/>
              <a:t>aci</a:t>
            </a:r>
            <a:r>
              <a:rPr lang="de-DE" dirty="0"/>
              <a:t> </a:t>
            </a:r>
            <a:r>
              <a:rPr lang="de-DE" dirty="0" err="1"/>
              <a:t>nihillaudit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quaero</a:t>
            </a:r>
            <a:r>
              <a:rPr lang="de-DE" dirty="0"/>
              <a:t> </a:t>
            </a:r>
            <a:r>
              <a:rPr lang="de-DE" dirty="0" err="1"/>
              <a:t>eniaecto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saped</a:t>
            </a:r>
            <a:r>
              <a:rPr lang="de-DE" dirty="0"/>
              <a:t> </a:t>
            </a:r>
            <a:r>
              <a:rPr lang="de-DE" dirty="0" err="1"/>
              <a:t>molest</a:t>
            </a:r>
            <a:r>
              <a:rPr lang="de-DE" dirty="0"/>
              <a:t>, </a:t>
            </a:r>
            <a:r>
              <a:rPr lang="de-DE" dirty="0" err="1"/>
              <a:t>odita</a:t>
            </a:r>
            <a:r>
              <a:rPr lang="de-DE" dirty="0"/>
              <a:t> </a:t>
            </a:r>
            <a:r>
              <a:rPr lang="de-DE" dirty="0" err="1"/>
              <a:t>prepe</a:t>
            </a:r>
            <a:r>
              <a:rPr lang="de-DE" dirty="0"/>
              <a:t>-</a:t>
            </a:r>
            <a:br>
              <a:rPr lang="de-DE" dirty="0"/>
            </a:br>
            <a:r>
              <a:rPr lang="de-DE" dirty="0" err="1"/>
              <a:t>ra</a:t>
            </a:r>
            <a:r>
              <a:rPr lang="de-DE" dirty="0"/>
              <a:t> </a:t>
            </a:r>
            <a:r>
              <a:rPr lang="de-DE" dirty="0" err="1"/>
              <a:t>tusdandam</a:t>
            </a:r>
            <a:r>
              <a:rPr lang="de-DE" dirty="0"/>
              <a:t> </a:t>
            </a:r>
            <a:r>
              <a:rPr lang="de-DE" dirty="0" err="1"/>
              <a:t>re</a:t>
            </a:r>
            <a:r>
              <a:rPr lang="de-DE" dirty="0"/>
              <a:t> et </a:t>
            </a:r>
            <a:r>
              <a:rPr lang="de-DE" dirty="0" err="1"/>
              <a:t>doluptae</a:t>
            </a:r>
            <a:r>
              <a:rPr lang="de-DE" dirty="0"/>
              <a:t> </a:t>
            </a:r>
            <a:r>
              <a:rPr lang="de-DE" dirty="0" err="1"/>
              <a:t>ommolum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es </a:t>
            </a:r>
            <a:r>
              <a:rPr lang="de-DE" dirty="0" err="1"/>
              <a:t>esequissite</a:t>
            </a:r>
            <a:r>
              <a:rPr lang="de-DE" dirty="0"/>
              <a:t> se </a:t>
            </a:r>
            <a:r>
              <a:rPr lang="de-DE" dirty="0" err="1"/>
              <a:t>ero</a:t>
            </a:r>
            <a:r>
              <a:rPr lang="de-DE" dirty="0"/>
              <a:t> </a:t>
            </a:r>
            <a:r>
              <a:rPr lang="de-DE" dirty="0" err="1"/>
              <a:t>cus</a:t>
            </a:r>
            <a:r>
              <a:rPr lang="de-DE" dirty="0"/>
              <a:t> et </a:t>
            </a:r>
            <a:r>
              <a:rPr lang="de-DE" dirty="0" err="1"/>
              <a:t>queruls</a:t>
            </a:r>
            <a:r>
              <a:rPr lang="de-DE" dirty="0"/>
              <a:t> </a:t>
            </a:r>
            <a:r>
              <a:rPr lang="de-DE" dirty="0" err="1"/>
              <a:t>lam</a:t>
            </a:r>
            <a:r>
              <a:rPr lang="de-DE" dirty="0"/>
              <a:t>, </a:t>
            </a:r>
            <a:r>
              <a:rPr lang="de-DE" dirty="0" err="1"/>
              <a:t>quid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venis</a:t>
            </a:r>
            <a:r>
              <a:rPr lang="de-DE" dirty="0"/>
              <a:t> </a:t>
            </a:r>
            <a:r>
              <a:rPr lang="de-DE" dirty="0" err="1"/>
              <a:t>duntio</a:t>
            </a:r>
            <a:r>
              <a:rPr lang="de-DE" dirty="0"/>
              <a:t> </a:t>
            </a:r>
            <a:r>
              <a:rPr lang="de-DE" dirty="0" err="1"/>
              <a:t>beaqui</a:t>
            </a:r>
            <a:r>
              <a:rPr lang="de-DE" dirty="0"/>
              <a:t> </a:t>
            </a:r>
            <a:r>
              <a:rPr lang="de-DE" dirty="0" err="1"/>
              <a:t>simi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2E94F-46FD-4925-97DD-D76C9F23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71B71-79FC-4D82-BFC0-C0852F2B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BE1273-7CEB-4009-8E37-D1C2780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9AAC1C7-2B63-45F6-B38E-0B7509298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/>
      </p:pic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925A3787-50E9-4190-9EB3-08FC5BF5B4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987116E8-8693-4D5E-9AFB-1E23BC02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„Bild und Hervorhebung“</a:t>
            </a:r>
          </a:p>
        </p:txBody>
      </p:sp>
    </p:spTree>
    <p:extLst>
      <p:ext uri="{BB962C8B-B14F-4D97-AF65-F5344CB8AC3E}">
        <p14:creationId xmlns:p14="http://schemas.microsoft.com/office/powerpoint/2010/main" val="425976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Arbeitsplan</a:t>
            </a:r>
          </a:p>
        </p:txBody>
      </p:sp>
    </p:spTree>
    <p:extLst>
      <p:ext uri="{BB962C8B-B14F-4D97-AF65-F5344CB8AC3E}">
        <p14:creationId xmlns:p14="http://schemas.microsoft.com/office/powerpoint/2010/main" val="155413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0505525-A2C6-4B23-AC9E-FC7638CE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95270"/>
            <a:ext cx="11088000" cy="864000"/>
          </a:xfrm>
        </p:spPr>
        <p:txBody>
          <a:bodyPr/>
          <a:lstStyle/>
          <a:p>
            <a:r>
              <a:rPr lang="de-DE" dirty="0"/>
              <a:t>Bisherige Planung</a:t>
            </a:r>
            <a:br>
              <a:rPr lang="de-DE" dirty="0"/>
            </a:br>
            <a:r>
              <a:rPr lang="de-DE" b="0" dirty="0"/>
              <a:t>Aufgaben in Sprints auf geteilt nach „</a:t>
            </a:r>
            <a:r>
              <a:rPr lang="de-DE" b="0" dirty="0" err="1"/>
              <a:t>Scrum</a:t>
            </a:r>
            <a:r>
              <a:rPr lang="de-DE" b="0" dirty="0"/>
              <a:t>“ und deren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D461C3-6365-46F0-A6F1-B365B7B4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9DAB15-053F-4C95-BAD9-E1772718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Zwischenpräsentation Gruppe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3A95-4C24-4D17-A48B-595060C5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4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FCAA29D-B501-402A-8FB2-6B0B0F705AB7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144088722"/>
              </p:ext>
            </p:extLst>
          </p:nvPr>
        </p:nvGraphicFramePr>
        <p:xfrm>
          <a:off x="551384" y="1484793"/>
          <a:ext cx="11088001" cy="46511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274">
                  <a:extLst>
                    <a:ext uri="{9D8B030D-6E8A-4147-A177-3AD203B41FA5}">
                      <a16:colId xmlns:a16="http://schemas.microsoft.com/office/drawing/2014/main" val="2620722173"/>
                    </a:ext>
                  </a:extLst>
                </a:gridCol>
                <a:gridCol w="720114">
                  <a:extLst>
                    <a:ext uri="{9D8B030D-6E8A-4147-A177-3AD203B41FA5}">
                      <a16:colId xmlns:a16="http://schemas.microsoft.com/office/drawing/2014/main" val="3583643659"/>
                    </a:ext>
                  </a:extLst>
                </a:gridCol>
                <a:gridCol w="1512239">
                  <a:extLst>
                    <a:ext uri="{9D8B030D-6E8A-4147-A177-3AD203B41FA5}">
                      <a16:colId xmlns:a16="http://schemas.microsoft.com/office/drawing/2014/main" val="3564394952"/>
                    </a:ext>
                  </a:extLst>
                </a:gridCol>
                <a:gridCol w="838062">
                  <a:extLst>
                    <a:ext uri="{9D8B030D-6E8A-4147-A177-3AD203B41FA5}">
                      <a16:colId xmlns:a16="http://schemas.microsoft.com/office/drawing/2014/main" val="2667476258"/>
                    </a:ext>
                  </a:extLst>
                </a:gridCol>
                <a:gridCol w="1394292">
                  <a:extLst>
                    <a:ext uri="{9D8B030D-6E8A-4147-A177-3AD203B41FA5}">
                      <a16:colId xmlns:a16="http://schemas.microsoft.com/office/drawing/2014/main" val="872832399"/>
                    </a:ext>
                  </a:extLst>
                </a:gridCol>
                <a:gridCol w="702145">
                  <a:extLst>
                    <a:ext uri="{9D8B030D-6E8A-4147-A177-3AD203B41FA5}">
                      <a16:colId xmlns:a16="http://schemas.microsoft.com/office/drawing/2014/main" val="3812485152"/>
                    </a:ext>
                  </a:extLst>
                </a:gridCol>
                <a:gridCol w="1458197">
                  <a:extLst>
                    <a:ext uri="{9D8B030D-6E8A-4147-A177-3AD203B41FA5}">
                      <a16:colId xmlns:a16="http://schemas.microsoft.com/office/drawing/2014/main" val="1004968224"/>
                    </a:ext>
                  </a:extLst>
                </a:gridCol>
                <a:gridCol w="638240">
                  <a:extLst>
                    <a:ext uri="{9D8B030D-6E8A-4147-A177-3AD203B41FA5}">
                      <a16:colId xmlns:a16="http://schemas.microsoft.com/office/drawing/2014/main" val="1538785209"/>
                    </a:ext>
                  </a:extLst>
                </a:gridCol>
                <a:gridCol w="1450091">
                  <a:extLst>
                    <a:ext uri="{9D8B030D-6E8A-4147-A177-3AD203B41FA5}">
                      <a16:colId xmlns:a16="http://schemas.microsoft.com/office/drawing/2014/main" val="2378130367"/>
                    </a:ext>
                  </a:extLst>
                </a:gridCol>
                <a:gridCol w="646347">
                  <a:extLst>
                    <a:ext uri="{9D8B030D-6E8A-4147-A177-3AD203B41FA5}">
                      <a16:colId xmlns:a16="http://schemas.microsoft.com/office/drawing/2014/main" val="3583424187"/>
                    </a:ext>
                  </a:extLst>
                </a:gridCol>
              </a:tblGrid>
              <a:tr h="1072601">
                <a:tc gridSpan="2">
                  <a:txBody>
                    <a:bodyPr/>
                    <a:lstStyle/>
                    <a:p>
                      <a:r>
                        <a:rPr lang="de-DE" dirty="0"/>
                        <a:t>1: Mockups &amp; </a:t>
                      </a:r>
                      <a:r>
                        <a:rPr lang="de-DE" dirty="0" err="1"/>
                        <a:t>Planning</a:t>
                      </a:r>
                      <a:endParaRPr lang="de-DE" dirty="0"/>
                    </a:p>
                  </a:txBody>
                  <a:tcPr marL="144000" marR="144000" marT="144000" marB="108000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 marL="144000" marR="144000" marT="144000" marB="108000"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2: DB Models &amp; View Definition</a:t>
                      </a:r>
                    </a:p>
                  </a:txBody>
                  <a:tcPr marL="144000" marR="144000" marT="144000" marB="108000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 marL="144000" marR="144000" marT="144000" marB="108000"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3: Views &amp; BE-</a:t>
                      </a:r>
                      <a:r>
                        <a:rPr lang="de-DE" dirty="0" err="1"/>
                        <a:t>Functionality</a:t>
                      </a:r>
                      <a:endParaRPr lang="de-DE" dirty="0"/>
                    </a:p>
                  </a:txBody>
                  <a:tcPr marL="144000" marR="144000" marT="144000" marB="108000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 marL="144000" marR="144000" marT="144000" marB="108000"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4: FE-</a:t>
                      </a:r>
                      <a:r>
                        <a:rPr lang="de-DE" dirty="0" err="1"/>
                        <a:t>Functionality</a:t>
                      </a:r>
                      <a:r>
                        <a:rPr lang="de-DE" dirty="0"/>
                        <a:t> &amp; BE-Tests</a:t>
                      </a:r>
                    </a:p>
                  </a:txBody>
                  <a:tcPr marL="144000" marR="144000" marT="144000" marB="108000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 marL="144000" marR="144000" marT="144000" marB="108000"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5. Aufräumen für Zwischen-präsentation</a:t>
                      </a:r>
                    </a:p>
                  </a:txBody>
                  <a:tcPr marL="144000" marR="144000" marT="144000" marB="108000"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67659774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DB-BE-Connection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Home-View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Profile-View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Posting-Partial-View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BE-FE: Posting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30667289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UML-Diagramms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User-Verwaltung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User-Verwaltung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User-Verwaltung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BE-FE: Post Feed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07175500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Website-Mockups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Post-Verwaltung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Post-Verwaltung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54295530"/>
                  </a:ext>
                </a:extLst>
              </a:tr>
              <a:tr h="587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Models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Suche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10835969"/>
                  </a:ext>
                </a:extLst>
              </a:tr>
              <a:tr h="587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View-Models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357207747"/>
                  </a:ext>
                </a:extLst>
              </a:tr>
            </a:tbl>
          </a:graphicData>
        </a:graphic>
      </p:graphicFrame>
      <p:pic>
        <p:nvPicPr>
          <p:cNvPr id="11" name="Grafik 10" descr="Häkchen mit einfarbiger Füllung">
            <a:extLst>
              <a:ext uri="{FF2B5EF4-FFF2-40B4-BE49-F238E27FC236}">
                <a16:creationId xmlns:a16="http://schemas.microsoft.com/office/drawing/2014/main" id="{DFC6F878-59D3-79AD-373D-F0CAB935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6941" y="2636912"/>
            <a:ext cx="592472" cy="592472"/>
          </a:xfrm>
          <a:prstGeom prst="rect">
            <a:avLst/>
          </a:prstGeom>
        </p:spPr>
      </p:pic>
      <p:pic>
        <p:nvPicPr>
          <p:cNvPr id="14" name="Grafik 13" descr="Schließen mit einfarbiger Füllung">
            <a:extLst>
              <a:ext uri="{FF2B5EF4-FFF2-40B4-BE49-F238E27FC236}">
                <a16:creationId xmlns:a16="http://schemas.microsoft.com/office/drawing/2014/main" id="{730B167E-24F6-D9F2-3651-EFE404430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3930" y="3435696"/>
            <a:ext cx="592472" cy="592472"/>
          </a:xfrm>
          <a:prstGeom prst="rect">
            <a:avLst/>
          </a:prstGeom>
        </p:spPr>
      </p:pic>
      <p:pic>
        <p:nvPicPr>
          <p:cNvPr id="16" name="Grafik 15" descr="Häkchen mit einfarbiger Füllung">
            <a:extLst>
              <a:ext uri="{FF2B5EF4-FFF2-40B4-BE49-F238E27FC236}">
                <a16:creationId xmlns:a16="http://schemas.microsoft.com/office/drawing/2014/main" id="{8F543881-F4BD-24CE-CE76-6A1902EA3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7698" y="3515409"/>
            <a:ext cx="592472" cy="592472"/>
          </a:xfrm>
          <a:prstGeom prst="rect">
            <a:avLst/>
          </a:prstGeom>
        </p:spPr>
      </p:pic>
      <p:pic>
        <p:nvPicPr>
          <p:cNvPr id="17" name="Grafik 16" descr="Häkchen mit einfarbiger Füllung">
            <a:extLst>
              <a:ext uri="{FF2B5EF4-FFF2-40B4-BE49-F238E27FC236}">
                <a16:creationId xmlns:a16="http://schemas.microsoft.com/office/drawing/2014/main" id="{9F8E6598-4E57-B6AF-BF13-B389D0038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440" y="4234481"/>
            <a:ext cx="592472" cy="592472"/>
          </a:xfrm>
          <a:prstGeom prst="rect">
            <a:avLst/>
          </a:prstGeom>
        </p:spPr>
      </p:pic>
      <p:pic>
        <p:nvPicPr>
          <p:cNvPr id="18" name="Grafik 17" descr="Häkchen mit einfarbiger Füllung">
            <a:extLst>
              <a:ext uri="{FF2B5EF4-FFF2-40B4-BE49-F238E27FC236}">
                <a16:creationId xmlns:a16="http://schemas.microsoft.com/office/drawing/2014/main" id="{33A1A1E6-4DD0-4E0C-8EA7-718E1F97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5840" y="2636912"/>
            <a:ext cx="592472" cy="592472"/>
          </a:xfrm>
          <a:prstGeom prst="rect">
            <a:avLst/>
          </a:prstGeom>
        </p:spPr>
      </p:pic>
      <p:pic>
        <p:nvPicPr>
          <p:cNvPr id="20" name="Grafik 19" descr="Häkchen mit einfarbiger Füllung">
            <a:extLst>
              <a:ext uri="{FF2B5EF4-FFF2-40B4-BE49-F238E27FC236}">
                <a16:creationId xmlns:a16="http://schemas.microsoft.com/office/drawing/2014/main" id="{60B4CB8A-FFD5-7F1D-D55D-BA98E0F61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5840" y="4959866"/>
            <a:ext cx="592472" cy="592472"/>
          </a:xfrm>
          <a:prstGeom prst="rect">
            <a:avLst/>
          </a:prstGeom>
        </p:spPr>
      </p:pic>
      <p:pic>
        <p:nvPicPr>
          <p:cNvPr id="21" name="Grafik 20" descr="Häkchen mit einfarbiger Füllung">
            <a:extLst>
              <a:ext uri="{FF2B5EF4-FFF2-40B4-BE49-F238E27FC236}">
                <a16:creationId xmlns:a16="http://schemas.microsoft.com/office/drawing/2014/main" id="{E6F1990C-296A-A1D8-311E-798A8215E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5840" y="5535814"/>
            <a:ext cx="592472" cy="592472"/>
          </a:xfrm>
          <a:prstGeom prst="rect">
            <a:avLst/>
          </a:prstGeom>
        </p:spPr>
      </p:pic>
      <p:pic>
        <p:nvPicPr>
          <p:cNvPr id="25" name="Grafik 24" descr="Häkchen mit einfarbiger Füllung">
            <a:extLst>
              <a:ext uri="{FF2B5EF4-FFF2-40B4-BE49-F238E27FC236}">
                <a16:creationId xmlns:a16="http://schemas.microsoft.com/office/drawing/2014/main" id="{C7640BD2-C7A2-4846-8D7C-8B74648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467" y="2646849"/>
            <a:ext cx="592472" cy="592472"/>
          </a:xfrm>
          <a:prstGeom prst="rect">
            <a:avLst/>
          </a:prstGeom>
        </p:spPr>
      </p:pic>
      <p:pic>
        <p:nvPicPr>
          <p:cNvPr id="26" name="Grafik 25" descr="Häkchen mit einfarbiger Füllung">
            <a:extLst>
              <a:ext uri="{FF2B5EF4-FFF2-40B4-BE49-F238E27FC236}">
                <a16:creationId xmlns:a16="http://schemas.microsoft.com/office/drawing/2014/main" id="{23788219-D84D-CFCA-1AFC-A5849BA19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170" y="4223151"/>
            <a:ext cx="592472" cy="592472"/>
          </a:xfrm>
          <a:prstGeom prst="rect">
            <a:avLst/>
          </a:prstGeom>
        </p:spPr>
      </p:pic>
      <p:pic>
        <p:nvPicPr>
          <p:cNvPr id="27" name="Grafik 26" descr="Verschiedene mit einfarbiger Füllung">
            <a:extLst>
              <a:ext uri="{FF2B5EF4-FFF2-40B4-BE49-F238E27FC236}">
                <a16:creationId xmlns:a16="http://schemas.microsoft.com/office/drawing/2014/main" id="{B3E0B477-2BDC-B884-4B89-96D40229D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3930" y="4234481"/>
            <a:ext cx="592472" cy="592472"/>
          </a:xfrm>
          <a:prstGeom prst="rect">
            <a:avLst/>
          </a:prstGeom>
        </p:spPr>
      </p:pic>
      <p:pic>
        <p:nvPicPr>
          <p:cNvPr id="28" name="Grafik 27" descr="Häkchen mit einfarbiger Füllung">
            <a:extLst>
              <a:ext uri="{FF2B5EF4-FFF2-40B4-BE49-F238E27FC236}">
                <a16:creationId xmlns:a16="http://schemas.microsoft.com/office/drawing/2014/main" id="{5F8FFF0C-8CD8-9854-1C07-6A1565BF8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170" y="4960010"/>
            <a:ext cx="592472" cy="592472"/>
          </a:xfrm>
          <a:prstGeom prst="rect">
            <a:avLst/>
          </a:prstGeom>
        </p:spPr>
      </p:pic>
      <p:pic>
        <p:nvPicPr>
          <p:cNvPr id="29" name="Grafik 28" descr="Caretzeichen nach rechts mit einfarbiger Füllung">
            <a:extLst>
              <a:ext uri="{FF2B5EF4-FFF2-40B4-BE49-F238E27FC236}">
                <a16:creationId xmlns:a16="http://schemas.microsoft.com/office/drawing/2014/main" id="{9731185E-1026-7C55-079E-4301706374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80952" y="3308009"/>
            <a:ext cx="864096" cy="864096"/>
          </a:xfrm>
          <a:prstGeom prst="rect">
            <a:avLst/>
          </a:prstGeom>
        </p:spPr>
      </p:pic>
      <p:pic>
        <p:nvPicPr>
          <p:cNvPr id="30" name="Grafik 29" descr="Häkchen mit einfarbiger Füllung">
            <a:extLst>
              <a:ext uri="{FF2B5EF4-FFF2-40B4-BE49-F238E27FC236}">
                <a16:creationId xmlns:a16="http://schemas.microsoft.com/office/drawing/2014/main" id="{50457627-5057-74C3-59B5-493BFE07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496" y="3460115"/>
            <a:ext cx="592472" cy="592472"/>
          </a:xfrm>
          <a:prstGeom prst="rect">
            <a:avLst/>
          </a:prstGeom>
        </p:spPr>
      </p:pic>
      <p:pic>
        <p:nvPicPr>
          <p:cNvPr id="31" name="Grafik 30" descr="Häkchen mit einfarbiger Füllung">
            <a:extLst>
              <a:ext uri="{FF2B5EF4-FFF2-40B4-BE49-F238E27FC236}">
                <a16:creationId xmlns:a16="http://schemas.microsoft.com/office/drawing/2014/main" id="{737EAB3C-5134-6022-946E-EDA278F6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9690" y="2636912"/>
            <a:ext cx="592472" cy="592472"/>
          </a:xfrm>
          <a:prstGeom prst="rect">
            <a:avLst/>
          </a:prstGeom>
        </p:spPr>
      </p:pic>
      <p:pic>
        <p:nvPicPr>
          <p:cNvPr id="32" name="Grafik 31" descr="Häkchen mit einfarbiger Füllung">
            <a:extLst>
              <a:ext uri="{FF2B5EF4-FFF2-40B4-BE49-F238E27FC236}">
                <a16:creationId xmlns:a16="http://schemas.microsoft.com/office/drawing/2014/main" id="{71FF3F30-3225-4217-252A-FFDDA87E8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539" y="2665896"/>
            <a:ext cx="592472" cy="592472"/>
          </a:xfrm>
          <a:prstGeom prst="rect">
            <a:avLst/>
          </a:prstGeom>
        </p:spPr>
      </p:pic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D32B3A04-6448-4C28-1798-7BF9499AD31A}"/>
              </a:ext>
            </a:extLst>
          </p:cNvPr>
          <p:cNvSpPr txBox="1">
            <a:spLocks/>
          </p:cNvSpPr>
          <p:nvPr/>
        </p:nvSpPr>
        <p:spPr>
          <a:xfrm>
            <a:off x="552616" y="260648"/>
            <a:ext cx="11088000" cy="288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Arbeitsplan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503952"/>
          </a:xfrm>
        </p:spPr>
        <p:txBody>
          <a:bodyPr/>
          <a:lstStyle/>
          <a:p>
            <a:r>
              <a:rPr lang="de-DE" dirty="0"/>
              <a:t>Offenes Backlog von Phase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96888"/>
            <a:ext cx="11088000" cy="4968408"/>
          </a:xfrm>
        </p:spPr>
        <p:txBody>
          <a:bodyPr/>
          <a:lstStyle/>
          <a:p>
            <a:pPr lvl="1"/>
            <a:r>
              <a:rPr lang="de-DE" dirty="0"/>
              <a:t>Frontend</a:t>
            </a:r>
          </a:p>
          <a:p>
            <a:pPr lvl="3"/>
            <a:r>
              <a:rPr lang="de-DE" dirty="0"/>
              <a:t>Eigenes Profil bearbeiten</a:t>
            </a:r>
          </a:p>
          <a:p>
            <a:pPr lvl="3"/>
            <a:r>
              <a:rPr lang="de-DE" dirty="0" err="1"/>
              <a:t>Followbuttons</a:t>
            </a:r>
            <a:endParaRPr lang="de-DE" dirty="0"/>
          </a:p>
          <a:p>
            <a:pPr lvl="3"/>
            <a:r>
              <a:rPr lang="de-DE" dirty="0"/>
              <a:t>Usersuche</a:t>
            </a:r>
          </a:p>
          <a:p>
            <a:pPr lvl="3"/>
            <a:r>
              <a:rPr lang="de-DE" dirty="0"/>
              <a:t>Voting</a:t>
            </a:r>
          </a:p>
          <a:p>
            <a:pPr lvl="1"/>
            <a:r>
              <a:rPr lang="de-DE" dirty="0"/>
              <a:t>Backend</a:t>
            </a:r>
          </a:p>
          <a:p>
            <a:pPr lvl="3"/>
            <a:r>
              <a:rPr lang="de-DE" dirty="0"/>
              <a:t>Eigenes Profil bearbeiten</a:t>
            </a:r>
          </a:p>
          <a:p>
            <a:pPr lvl="3"/>
            <a:r>
              <a:rPr lang="de-DE" dirty="0"/>
              <a:t>Usersuche</a:t>
            </a:r>
          </a:p>
          <a:p>
            <a:pPr lvl="3"/>
            <a:r>
              <a:rPr lang="de-DE" dirty="0"/>
              <a:t>Anzahl Follower</a:t>
            </a:r>
          </a:p>
          <a:p>
            <a:pPr lvl="3"/>
            <a:r>
              <a:rPr lang="de-DE" dirty="0"/>
              <a:t>Anzahl </a:t>
            </a:r>
            <a:r>
              <a:rPr lang="de-DE" dirty="0" err="1"/>
              <a:t>Votes</a:t>
            </a:r>
            <a:endParaRPr lang="de-DE" dirty="0"/>
          </a:p>
          <a:p>
            <a:pPr marL="36000" lvl="3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E7939-1B3E-42DE-BF23-086D938D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Zwischenpräsentation Gruppe 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BBD042B-14D6-4982-8174-A35FF494C6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Arbeitsplan</a:t>
            </a:r>
          </a:p>
        </p:txBody>
      </p:sp>
    </p:spTree>
    <p:extLst>
      <p:ext uri="{BB962C8B-B14F-4D97-AF65-F5344CB8AC3E}">
        <p14:creationId xmlns:p14="http://schemas.microsoft.com/office/powerpoint/2010/main" val="419260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0505525-A2C6-4B23-AC9E-FC7638CE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84720"/>
            <a:ext cx="11088000" cy="864000"/>
          </a:xfrm>
        </p:spPr>
        <p:txBody>
          <a:bodyPr/>
          <a:lstStyle/>
          <a:p>
            <a:r>
              <a:rPr lang="de-DE" dirty="0"/>
              <a:t>Kommende Planung</a:t>
            </a:r>
            <a:br>
              <a:rPr lang="de-DE" dirty="0"/>
            </a:br>
            <a:r>
              <a:rPr lang="de-DE" b="0" dirty="0"/>
              <a:t>Aufgaben in Sprints auf geteilt nach „</a:t>
            </a:r>
            <a:r>
              <a:rPr lang="de-DE" b="0" dirty="0" err="1"/>
              <a:t>Scrum</a:t>
            </a:r>
            <a:r>
              <a:rPr lang="de-DE" b="0" dirty="0"/>
              <a:t>“ und deren Umsetzung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D461C3-6365-46F0-A6F1-B365B7B4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2. Juni 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9DAB15-053F-4C95-BAD9-E1772718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Zwischenpräsentation Gruppe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3A95-4C24-4D17-A48B-595060C5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6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FCAA29D-B501-402A-8FB2-6B0B0F705AB7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620189586"/>
              </p:ext>
            </p:extLst>
          </p:nvPr>
        </p:nvGraphicFramePr>
        <p:xfrm>
          <a:off x="551384" y="1484793"/>
          <a:ext cx="11088001" cy="3476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0847">
                  <a:extLst>
                    <a:ext uri="{9D8B030D-6E8A-4147-A177-3AD203B41FA5}">
                      <a16:colId xmlns:a16="http://schemas.microsoft.com/office/drawing/2014/main" val="2620722173"/>
                    </a:ext>
                  </a:extLst>
                </a:gridCol>
                <a:gridCol w="1864491">
                  <a:extLst>
                    <a:ext uri="{9D8B030D-6E8A-4147-A177-3AD203B41FA5}">
                      <a16:colId xmlns:a16="http://schemas.microsoft.com/office/drawing/2014/main" val="3564394952"/>
                    </a:ext>
                  </a:extLst>
                </a:gridCol>
                <a:gridCol w="1719070">
                  <a:extLst>
                    <a:ext uri="{9D8B030D-6E8A-4147-A177-3AD203B41FA5}">
                      <a16:colId xmlns:a16="http://schemas.microsoft.com/office/drawing/2014/main" val="872832399"/>
                    </a:ext>
                  </a:extLst>
                </a:gridCol>
                <a:gridCol w="1797861">
                  <a:extLst>
                    <a:ext uri="{9D8B030D-6E8A-4147-A177-3AD203B41FA5}">
                      <a16:colId xmlns:a16="http://schemas.microsoft.com/office/drawing/2014/main" val="1004968224"/>
                    </a:ext>
                  </a:extLst>
                </a:gridCol>
                <a:gridCol w="1787866">
                  <a:extLst>
                    <a:ext uri="{9D8B030D-6E8A-4147-A177-3AD203B41FA5}">
                      <a16:colId xmlns:a16="http://schemas.microsoft.com/office/drawing/2014/main" val="2378130367"/>
                    </a:ext>
                  </a:extLst>
                </a:gridCol>
                <a:gridCol w="1787866">
                  <a:extLst>
                    <a:ext uri="{9D8B030D-6E8A-4147-A177-3AD203B41FA5}">
                      <a16:colId xmlns:a16="http://schemas.microsoft.com/office/drawing/2014/main" val="1627009324"/>
                    </a:ext>
                  </a:extLst>
                </a:gridCol>
              </a:tblGrid>
              <a:tr h="1072601">
                <a:tc>
                  <a:txBody>
                    <a:bodyPr/>
                    <a:lstStyle/>
                    <a:p>
                      <a:r>
                        <a:rPr lang="de-DE" dirty="0"/>
                        <a:t>6: App BE-DB, FE Mockups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7: App FE &amp; BE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8: Web Manager-Dashboard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9: </a:t>
                      </a:r>
                      <a:r>
                        <a:rPr lang="de-DE" dirty="0" err="1"/>
                        <a:t>Leftovers</a:t>
                      </a:r>
                      <a:r>
                        <a:rPr lang="de-DE" dirty="0"/>
                        <a:t> and/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Optionals</a:t>
                      </a:r>
                      <a:endParaRPr lang="de-DE" dirty="0"/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10: Bugs &amp; Bedienungs-anleitung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11: Finaler Schliff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67659774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BE-DB-Connection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App: FE erstellen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BE: Statistiken bereitstellen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Testing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Testing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Testing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30667289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App-Mockups erstellen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App: BE-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Functionality</a:t>
                      </a: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Statistiken anzeigen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Bedienungs-anleitung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07175500"/>
                  </a:ext>
                </a:extLst>
              </a:tr>
              <a:tr h="798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Web-FE aufholen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FE-BE-Connection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FE: Admin Interface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solidFill>
                          <a:schemeClr val="accent1"/>
                        </a:solidFill>
                      </a:endParaRP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54295530"/>
                  </a:ext>
                </a:extLst>
              </a:tr>
            </a:tbl>
          </a:graphicData>
        </a:graphic>
      </p:graphicFrame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1A81C084-B0CA-8CCE-5007-F8034E2D6205}"/>
              </a:ext>
            </a:extLst>
          </p:cNvPr>
          <p:cNvSpPr txBox="1">
            <a:spLocks/>
          </p:cNvSpPr>
          <p:nvPr/>
        </p:nvSpPr>
        <p:spPr>
          <a:xfrm>
            <a:off x="552616" y="260648"/>
            <a:ext cx="11088000" cy="288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7000"/>
              </a:lnSpc>
              <a:spcBef>
                <a:spcPts val="14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16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12000" indent="-1800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 panose="020F050202020403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Arbeitsplan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2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 Aktueller Stand</a:t>
            </a:r>
          </a:p>
        </p:txBody>
      </p:sp>
    </p:spTree>
    <p:extLst>
      <p:ext uri="{BB962C8B-B14F-4D97-AF65-F5344CB8AC3E}">
        <p14:creationId xmlns:p14="http://schemas.microsoft.com/office/powerpoint/2010/main" val="50467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Schwierigkeiten und Herausforderungen</a:t>
            </a:r>
          </a:p>
        </p:txBody>
      </p:sp>
    </p:spTree>
    <p:extLst>
      <p:ext uri="{BB962C8B-B14F-4D97-AF65-F5344CB8AC3E}">
        <p14:creationId xmlns:p14="http://schemas.microsoft.com/office/powerpoint/2010/main" val="55102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06822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akultät_IV">
      <a:dk1>
        <a:srgbClr val="00385F"/>
      </a:dk1>
      <a:lt1>
        <a:srgbClr val="FFFFFF"/>
      </a:lt1>
      <a:dk2>
        <a:srgbClr val="FFFFFF"/>
      </a:dk2>
      <a:lt2>
        <a:srgbClr val="E7E6E6"/>
      </a:lt2>
      <a:accent1>
        <a:srgbClr val="00385F"/>
      </a:accent1>
      <a:accent2>
        <a:srgbClr val="5F5B93"/>
      </a:accent2>
      <a:accent3>
        <a:srgbClr val="A78EC2"/>
      </a:accent3>
      <a:accent4>
        <a:srgbClr val="657280"/>
      </a:accent4>
      <a:accent5>
        <a:srgbClr val="5F5B93"/>
      </a:accent5>
      <a:accent6>
        <a:srgbClr val="657280"/>
      </a:accent6>
      <a:hlink>
        <a:srgbClr val="000000"/>
      </a:hlink>
      <a:folHlink>
        <a:srgbClr val="000000"/>
      </a:folHlink>
    </a:clrScheme>
    <a:fontScheme name="UNIS - Fonts -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s_16x9_002-000-002.potx" id="{DBB2CE38-7E84-4B6D-8FDA-A0BF717DDC6A}" vid="{C99ECCFC-BE6B-47A7-AA96-A95A4C7C866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1029</Words>
  <Application>Microsoft Office PowerPoint</Application>
  <PresentationFormat>Breitbild</PresentationFormat>
  <Paragraphs>187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</vt:lpstr>
      <vt:lpstr>Zwischenpräsentation Gruppe 1</vt:lpstr>
      <vt:lpstr>Agenda</vt:lpstr>
      <vt:lpstr>Arbeitsplan</vt:lpstr>
      <vt:lpstr>Bisherige Planung Aufgaben in Sprints auf geteilt nach „Scrum“ und deren Umsetzung</vt:lpstr>
      <vt:lpstr>Offenes Backlog von Phase 1</vt:lpstr>
      <vt:lpstr>Kommende Planung Aufgaben in Sprints auf geteilt nach „Scrum“ und deren Umsetzung</vt:lpstr>
      <vt:lpstr>Demonstration Aktueller Stand</vt:lpstr>
      <vt:lpstr>Schwierigkeiten und Herausforderungen</vt:lpstr>
      <vt:lpstr>Vielen Dank für Ihre Aufmerksamkeit!</vt:lpstr>
      <vt:lpstr>Hier steht der  Kapitelname</vt:lpstr>
      <vt:lpstr>Alles neu!</vt:lpstr>
      <vt:lpstr>Hier steht eine  Überschrift lorem</vt:lpstr>
      <vt:lpstr>Hier steht eine  Überschrift lorem</vt:lpstr>
      <vt:lpstr>Hier steht eine Überschrift lorem</vt:lpstr>
      <vt:lpstr>Hier steht eine Überschrift lorem ipsum</vt:lpstr>
      <vt:lpstr>Hier steht der  Kapitelname</vt:lpstr>
      <vt:lpstr>Hier steht der  Kapitelname</vt:lpstr>
      <vt:lpstr>Hier steht der  Kapitelname</vt:lpstr>
      <vt:lpstr>Hier kann eine Überschrift einzeilig oder zweizeilig stehen</vt:lpstr>
      <vt:lpstr>Hier kann eine Überschrift  zweizeilig stehen</vt:lpstr>
      <vt:lpstr>Bildfolie | Layout „1 Bild und Inhalt“</vt:lpstr>
      <vt:lpstr>Bildfolie | Layout „3 Bilder“</vt:lpstr>
      <vt:lpstr>Bildfolie | Layout „3 Bilder Hervorhebung“</vt:lpstr>
      <vt:lpstr>PowerPoint-Präsentation</vt:lpstr>
      <vt:lpstr>Bildfolie | Layout „Bild und Hervorhebung“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eine  Überschrift lorem</dc:title>
  <dc:creator>Sarah Kühn</dc:creator>
  <dc:description>PowerPoint Vorlage Offive 2019 | Format: 16:9 - quer</dc:description>
  <cp:lastModifiedBy>Lia Nimmermann</cp:lastModifiedBy>
  <cp:revision>10</cp:revision>
  <dcterms:created xsi:type="dcterms:W3CDTF">2020-11-06T15:07:01Z</dcterms:created>
  <dcterms:modified xsi:type="dcterms:W3CDTF">2023-06-02T08:06:53Z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1.1.0</vt:lpwstr>
  </property>
  <property fmtid="{D5CDD505-2E9C-101B-9397-08002B2CF9AE}" pid="3" name="Build">
    <vt:lpwstr>002-000-002</vt:lpwstr>
  </property>
  <property fmtid="{D5CDD505-2E9C-101B-9397-08002B2CF9AE}" pid="4" name="Erstellt von">
    <vt:lpwstr>morfeld-softwareentwicklung</vt:lpwstr>
  </property>
  <property fmtid="{D5CDD505-2E9C-101B-9397-08002B2CF9AE}" pid="5" name="Autor">
    <vt:lpwstr>clemens morfeld</vt:lpwstr>
  </property>
  <property fmtid="{D5CDD505-2E9C-101B-9397-08002B2CF9AE}" pid="6" name="Erstellt am">
    <vt:lpwstr>29.10.2020</vt:lpwstr>
  </property>
  <property fmtid="{D5CDD505-2E9C-101B-9397-08002B2CF9AE}" pid="7" name="Stand">
    <vt:lpwstr>29.10.2020</vt:lpwstr>
  </property>
</Properties>
</file>